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00"/>
    <a:srgbClr val="84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23C76C-44E6-493B-BD62-934B7F426EEE}" v="274" dt="2021-04-11T03:40:51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011" autoAdjust="0"/>
    <p:restoredTop sz="94660"/>
  </p:normalViewPr>
  <p:slideViewPr>
    <p:cSldViewPr snapToGrid="0">
      <p:cViewPr>
        <p:scale>
          <a:sx n="137" d="100"/>
          <a:sy n="137" d="100"/>
        </p:scale>
        <p:origin x="55" y="-2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Eames" userId="93c3a0e223ea3dec" providerId="LiveId" clId="{BD23C76C-44E6-493B-BD62-934B7F426EEE}"/>
    <pc:docChg chg="undo redo custSel addSld modSld">
      <pc:chgData name="Samuel Eames" userId="93c3a0e223ea3dec" providerId="LiveId" clId="{BD23C76C-44E6-493B-BD62-934B7F426EEE}" dt="2021-04-11T03:40:55.542" v="1739" actId="14100"/>
      <pc:docMkLst>
        <pc:docMk/>
      </pc:docMkLst>
      <pc:sldChg chg="modSp mod">
        <pc:chgData name="Samuel Eames" userId="93c3a0e223ea3dec" providerId="LiveId" clId="{BD23C76C-44E6-493B-BD62-934B7F426EEE}" dt="2021-04-11T02:34:43.333" v="1356" actId="20577"/>
        <pc:sldMkLst>
          <pc:docMk/>
          <pc:sldMk cId="275118494" sldId="256"/>
        </pc:sldMkLst>
        <pc:spChg chg="mod">
          <ac:chgData name="Samuel Eames" userId="93c3a0e223ea3dec" providerId="LiveId" clId="{BD23C76C-44E6-493B-BD62-934B7F426EEE}" dt="2021-04-11T02:34:43.333" v="1356" actId="20577"/>
          <ac:spMkLst>
            <pc:docMk/>
            <pc:sldMk cId="275118494" sldId="256"/>
            <ac:spMk id="24" creationId="{8A156A06-BD7C-4328-9152-9C9CAE961B6C}"/>
          </ac:spMkLst>
        </pc:spChg>
        <pc:spChg chg="mod">
          <ac:chgData name="Samuel Eames" userId="93c3a0e223ea3dec" providerId="LiveId" clId="{BD23C76C-44E6-493B-BD62-934B7F426EEE}" dt="2021-04-11T01:36:24.814" v="1061" actId="20577"/>
          <ac:spMkLst>
            <pc:docMk/>
            <pc:sldMk cId="275118494" sldId="256"/>
            <ac:spMk id="25" creationId="{38E16ECB-7BB4-4CD9-9F8C-D128C79EE84C}"/>
          </ac:spMkLst>
        </pc:spChg>
      </pc:sldChg>
      <pc:sldChg chg="addSp delSp modSp new mod">
        <pc:chgData name="Samuel Eames" userId="93c3a0e223ea3dec" providerId="LiveId" clId="{BD23C76C-44E6-493B-BD62-934B7F426EEE}" dt="2021-04-11T03:40:55.542" v="1739" actId="14100"/>
        <pc:sldMkLst>
          <pc:docMk/>
          <pc:sldMk cId="2511914784" sldId="257"/>
        </pc:sldMkLst>
        <pc:spChg chg="del">
          <ac:chgData name="Samuel Eames" userId="93c3a0e223ea3dec" providerId="LiveId" clId="{BD23C76C-44E6-493B-BD62-934B7F426EEE}" dt="2021-04-10T23:45:42.163" v="1" actId="478"/>
          <ac:spMkLst>
            <pc:docMk/>
            <pc:sldMk cId="2511914784" sldId="257"/>
            <ac:spMk id="2" creationId="{5AD71F62-0176-423D-B42F-B82FCDE451FE}"/>
          </ac:spMkLst>
        </pc:spChg>
        <pc:spChg chg="del">
          <ac:chgData name="Samuel Eames" userId="93c3a0e223ea3dec" providerId="LiveId" clId="{BD23C76C-44E6-493B-BD62-934B7F426EEE}" dt="2021-04-10T23:45:42.163" v="1" actId="478"/>
          <ac:spMkLst>
            <pc:docMk/>
            <pc:sldMk cId="2511914784" sldId="257"/>
            <ac:spMk id="3" creationId="{17EF678E-C87F-476A-A23A-3699937D5BDB}"/>
          </ac:spMkLst>
        </pc:spChg>
        <pc:spChg chg="add del">
          <ac:chgData name="Samuel Eames" userId="93c3a0e223ea3dec" providerId="LiveId" clId="{BD23C76C-44E6-493B-BD62-934B7F426EEE}" dt="2021-04-11T00:03:29.248" v="45" actId="478"/>
          <ac:spMkLst>
            <pc:docMk/>
            <pc:sldMk cId="2511914784" sldId="257"/>
            <ac:spMk id="9" creationId="{09AF252E-0D31-4300-B68B-8436046A69B5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4" creationId="{681A0D5B-6C5B-4287-AFEB-293EB7206DB6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5" creationId="{B161EEEE-CC56-451C-BA28-718F80A655CE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6" creationId="{7EAE88DB-595E-4ED1-9BBE-0DEA60618E81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7" creationId="{5B11F649-2391-4E81-A3A2-FB9DD437CD39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8" creationId="{526CAF4A-6110-465C-9074-76D3AA1068FA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9" creationId="{85B48B3F-7796-43A8-A43C-8015E330DD4B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0" creationId="{2B8A012F-1BD2-4575-B89F-946D78823AB3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" creationId="{4089D8A1-B4A7-4322-A92C-BE1FE45E053F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2" creationId="{FD89CF17-FBBF-4FE3-A05B-5959648FAAA4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3" creationId="{39F72E1C-3BFA-4322-9AEE-0C948A50982F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" creationId="{B7D62C45-5BA4-44CF-8EF2-4B6200AC2F15}"/>
          </ac:spMkLst>
        </pc:spChg>
        <pc:spChg chg="add mod">
          <ac:chgData name="Samuel Eames" userId="93c3a0e223ea3dec" providerId="LiveId" clId="{BD23C76C-44E6-493B-BD62-934B7F426EEE}" dt="2021-04-11T00:20:26.200" v="91" actId="571"/>
          <ac:spMkLst>
            <pc:docMk/>
            <pc:sldMk cId="2511914784" sldId="257"/>
            <ac:spMk id="26" creationId="{351E605E-013E-4FDF-A236-8D5560DFA4F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" creationId="{80170ED7-EAF0-4C88-A1CD-601D8832D07F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8" creationId="{55DCCF9D-145A-436D-98D3-69ACD312EB87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9" creationId="{9CE53931-AFA0-4688-B27B-612F6AA4D49B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36" creationId="{54533A62-B32C-4F9D-91F7-A22F5EB15967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37" creationId="{6E8FA3B5-CC75-4EFB-B00D-EAF2C7AE142C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0" creationId="{37671CD9-ED1E-4A6C-815B-2CF559BFC847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1" creationId="{E0AEBF09-2EEE-4A7D-BE85-5AE867BF2543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2" creationId="{E7D88C3B-218B-4A28-B849-A35DB622E878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3" creationId="{676BFB29-6E1A-4172-9E89-0876FF15CBDB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4" creationId="{9A21E2DB-1AAB-4E0E-BAE6-D6CC75EEE4EB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5" creationId="{70781788-B882-42AF-8D2A-F1670779E316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6" creationId="{FD5614A0-236D-4775-875D-EB7801536200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7" creationId="{474CC082-A04A-4120-ADA6-87AA309DC24D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72" creationId="{C81D17F6-2530-4FF0-A0B4-B93618D72C7D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74" creationId="{CCD8DD9F-6E7D-46D9-A12A-BC5B697BEDF6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77" creationId="{0EAE1C95-B4BE-4293-B22A-86C1A680DE9E}"/>
          </ac:spMkLst>
        </pc:spChg>
        <pc:spChg chg="add mod or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78" creationId="{EFC9E94D-D57C-4379-A671-556EBD030A33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79" creationId="{4034A63F-C8F8-4AB7-B5E2-DA7BA07C8802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90" creationId="{CFC4CA04-BEAF-479E-8FB8-1AD7D8038D2A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91" creationId="{C66A7E4A-DF9D-4C33-A0AE-F83A81A88EE5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92" creationId="{976CBD79-4BC7-4546-B304-12A02F1274E7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93" creationId="{456A9A45-EFB0-4C47-B86A-2DB2902F1403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94" creationId="{7FC4E2D1-E858-4961-A5A0-83C6554D4B9B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95" creationId="{80D50ED4-7170-400F-BB09-92CDDE2F4D61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0" creationId="{5234FB76-8844-4CC5-A886-48322C48CD78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1" creationId="{8927C09E-3B5C-46FE-AD39-1F33133FA093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2" creationId="{BB760B31-C051-4D10-AF7D-471AE1C7E1BA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3" creationId="{48283F99-A1BD-48E6-9C12-A61516D4E536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4" creationId="{CD3D1C85-BEF5-43E7-A43C-466A5E0FC927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5" creationId="{B87618E4-F918-42DF-BE25-D40F00D8D3A7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6" creationId="{80538986-A0B1-4FF4-9E6F-7972A5E0E7F8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7" creationId="{E141A116-C947-47F5-9D29-91C7866CBF18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16" creationId="{371B4370-E3D0-46DB-A20D-47B7ECBF97A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18" creationId="{E02A58EA-A141-42E7-8735-EF70DEC2CB98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19" creationId="{795AED04-2E0A-4D6C-8ED6-35386BAA2117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20" creationId="{7046B569-1001-4F47-960A-102165E5888A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21" creationId="{7485D247-4AB4-4765-BCB6-1D93961DAB0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25" creationId="{C3755CFF-271C-4B22-91E7-C21D97502399}"/>
          </ac:spMkLst>
        </pc:spChg>
        <pc:spChg chg="add del mod">
          <ac:chgData name="Samuel Eames" userId="93c3a0e223ea3dec" providerId="LiveId" clId="{BD23C76C-44E6-493B-BD62-934B7F426EEE}" dt="2021-04-11T01:04:11.610" v="578"/>
          <ac:spMkLst>
            <pc:docMk/>
            <pc:sldMk cId="2511914784" sldId="257"/>
            <ac:spMk id="126" creationId="{0F38167E-28B0-4012-9257-04EFAF8C7F10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27" creationId="{8DB79DB8-BB1F-4138-87A9-F864B6A0B077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28" creationId="{947E97D5-DC40-45A0-8AA8-1A6E9195585B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35" creationId="{8AFC741D-E55B-4F40-B8D7-0709C18A71DA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36" creationId="{F6E7B5A2-3E2D-44C6-B2C7-AB0A74B62D7D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38" creationId="{45C354BA-FDD9-4B3D-AB46-D29D19389DD6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39" creationId="{155E5A7E-CBBD-4085-9DFE-04D1D41EA856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43" creationId="{730B0A18-D934-4AB7-9438-586D3C7929CF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56" creationId="{0DC7DF58-582D-49A6-8447-1AD5FF6CD147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57" creationId="{F5CA3D1C-A1C0-48C0-BB9B-8CDC9CE16358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58" creationId="{F179D4E4-A805-4F7D-8F0B-A731A8BFC2BA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59" creationId="{3ACFF222-01BB-4079-B1D0-215876672581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62" creationId="{33BE5E9D-5487-477C-A23A-B53AF6E9AE92}"/>
          </ac:spMkLst>
        </pc:spChg>
        <pc:spChg chg="add del mod">
          <ac:chgData name="Samuel Eames" userId="93c3a0e223ea3dec" providerId="LiveId" clId="{BD23C76C-44E6-493B-BD62-934B7F426EEE}" dt="2021-04-11T01:34:47.825" v="1036" actId="478"/>
          <ac:spMkLst>
            <pc:docMk/>
            <pc:sldMk cId="2511914784" sldId="257"/>
            <ac:spMk id="163" creationId="{F9F5D7D8-2B95-439D-9826-971389CBBE7F}"/>
          </ac:spMkLst>
        </pc:spChg>
        <pc:spChg chg="add del mod">
          <ac:chgData name="Samuel Eames" userId="93c3a0e223ea3dec" providerId="LiveId" clId="{BD23C76C-44E6-493B-BD62-934B7F426EEE}" dt="2021-04-11T01:34:48.975" v="1037" actId="478"/>
          <ac:spMkLst>
            <pc:docMk/>
            <pc:sldMk cId="2511914784" sldId="257"/>
            <ac:spMk id="164" creationId="{58744F90-7A1B-452A-8B58-04420CF5D6E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65" creationId="{D22E7995-C90E-4260-A1B1-5C61E7FD8FF4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66" creationId="{1A1C098A-FCFD-4B71-A081-87B5DC006A60}"/>
          </ac:spMkLst>
        </pc:spChg>
        <pc:spChg chg="add del mod">
          <ac:chgData name="Samuel Eames" userId="93c3a0e223ea3dec" providerId="LiveId" clId="{BD23C76C-44E6-493B-BD62-934B7F426EEE}" dt="2021-04-11T01:34:44.703" v="1035" actId="478"/>
          <ac:spMkLst>
            <pc:docMk/>
            <pc:sldMk cId="2511914784" sldId="257"/>
            <ac:spMk id="167" creationId="{0E6FA579-5212-4915-B18E-CF8A706511BB}"/>
          </ac:spMkLst>
        </pc:spChg>
        <pc:spChg chg="add del mod">
          <ac:chgData name="Samuel Eames" userId="93c3a0e223ea3dec" providerId="LiveId" clId="{BD23C76C-44E6-493B-BD62-934B7F426EEE}" dt="2021-04-11T01:34:42.611" v="1034" actId="478"/>
          <ac:spMkLst>
            <pc:docMk/>
            <pc:sldMk cId="2511914784" sldId="257"/>
            <ac:spMk id="168" creationId="{9CB6A4DD-40CF-44CD-A553-043353FF9F8E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69" creationId="{3BEB39EA-C817-40F4-BDAF-B44F4C6FF6A5}"/>
          </ac:spMkLst>
        </pc:spChg>
        <pc:spChg chg="add del mod">
          <ac:chgData name="Samuel Eames" userId="93c3a0e223ea3dec" providerId="LiveId" clId="{BD23C76C-44E6-493B-BD62-934B7F426EEE}" dt="2021-04-11T01:34:37.921" v="1033" actId="478"/>
          <ac:spMkLst>
            <pc:docMk/>
            <pc:sldMk cId="2511914784" sldId="257"/>
            <ac:spMk id="170" creationId="{59F56C4E-1D57-4F7F-8E98-62408A5C4C0E}"/>
          </ac:spMkLst>
        </pc:spChg>
        <pc:spChg chg="add del mod">
          <ac:chgData name="Samuel Eames" userId="93c3a0e223ea3dec" providerId="LiveId" clId="{BD23C76C-44E6-493B-BD62-934B7F426EEE}" dt="2021-04-11T01:39:29.288" v="1118"/>
          <ac:spMkLst>
            <pc:docMk/>
            <pc:sldMk cId="2511914784" sldId="257"/>
            <ac:spMk id="179" creationId="{E480997A-18AE-449D-81DD-C433F2F2DE6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88" creationId="{D69D0C70-3B72-4824-952A-98145BA1037C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1" creationId="{B3CF494B-2DAC-4698-B183-A2C57E7B4234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2" creationId="{4A9B0BF1-16BB-4EB8-9A8A-DC6FECEA9D58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3" creationId="{15B7E6C7-2E05-4336-8E19-EBCBB2185D76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4" creationId="{1B574DF3-0EE1-4189-8E4D-0F161FFF911B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5" creationId="{DA54E96E-1E88-4AF2-8417-25C42C0F28AC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6" creationId="{D0648633-133A-47C2-8FAA-8C0632026C0F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7" creationId="{4A69EEDF-A6EC-4CB8-B119-F3D901B49422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8" creationId="{9AFBAA37-FCA8-41BD-BBE0-3966301D9638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9" creationId="{7C19D6FE-70B5-4763-8145-92F1CC19579D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200" creationId="{496DCDA2-96F5-43EF-969D-9CE9E46A937F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201" creationId="{D1ED8443-A8D1-4D14-B366-2A80D451FCC7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202" creationId="{1EAA2863-2F4F-4055-9D64-2C5256BCBD1F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203" creationId="{D0A8E81D-BBC4-4976-B73C-42754C5E817C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07" creationId="{42C92E73-F436-4AFB-81A7-08F741029834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08" creationId="{CB48B333-8331-4701-8BF1-E41A1C9B2FD3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1" creationId="{64E463DA-DEE1-401F-93F3-FA5A31833A66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2" creationId="{59843FC3-8748-46B7-9377-28A314AC2C3D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3" creationId="{E17647CE-0AEE-4C83-B81E-A225880E1520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4" creationId="{730693DA-EF52-4BD3-AB2F-7C4045D1B067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5" creationId="{344CB892-573E-461E-810C-85389D3802EE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6" creationId="{FB134726-8167-4664-AD11-DF53895A1340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7" creationId="{D27A93D0-0615-4826-91CB-B4790E66FB79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20" creationId="{6A7A78C2-4A7F-4734-9800-6D0C8C2BD0E5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21" creationId="{0EFCF318-BB96-473F-A038-971F92DF77E0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22" creationId="{8E151B6F-5682-485D-A45C-CDCD03609CA5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23" creationId="{7584656A-AA9A-4F17-84CC-ABFB2A5D207C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24" creationId="{CDAB2EBD-A40F-43E7-8EB8-8CEC6AABBB31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25" creationId="{F6D9F15B-BFA8-4DA3-AB96-2FB20FC7427E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31" creationId="{D323FE22-360D-4176-A7F0-94A53C77040B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34" creationId="{08BC8EEF-9F16-4172-87A0-E5C01A7D121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37" creationId="{7B5AB3D2-91AB-4257-9464-4376784DB21C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38" creationId="{1DF8E746-C2B7-4581-8E45-D9BC3E0AC3A8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1" creationId="{016A0601-EFE3-4950-8041-EA6BE9AFF7E9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2" creationId="{848C0B62-E375-4BA0-BDA6-9530B9ED791A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3" creationId="{9B22ACFB-FC38-4763-8FCE-3D5AEEB1E239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4" creationId="{BED74F5F-5074-4162-8448-5A0827182DAE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5" creationId="{A45CE123-4DB2-45C6-B930-B468AC5EA3B9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6" creationId="{0E3D6D6B-887B-4D06-909D-23789180283E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7" creationId="{87E082CC-9B18-408B-AADA-E2FAB8FDC416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8" creationId="{4F1511B5-2D1A-4B17-BB08-8B8540B82D30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52" creationId="{B1D8F7A6-75A6-4D7C-9B23-AA4A626442F4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53" creationId="{0F886204-C239-4C46-8E6E-1A0FE7ECA868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54" creationId="{04FB9ED4-7E7E-46CC-AA1B-3E31A808BDA0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55" creationId="{FD89DB43-FB66-4547-805F-EF6A3438C06E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56" creationId="{1D866008-F3E8-42E3-ACDD-1932EE36697D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57" creationId="{0831E947-F8C3-4B79-A4B9-BDA9A606094D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58" creationId="{64AA138C-17DF-47C3-B35A-51AA07326C1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63" creationId="{99B2B63C-71CF-4DE9-814C-E4DDAF9D618B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64" creationId="{E40AEF15-AB36-422A-ACFE-4BE4298F340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65" creationId="{3844EEA7-7B49-4F48-8F33-097A155BD1AE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66" creationId="{3B154B2E-36A9-486E-83DF-99FF2A6D0638}"/>
          </ac:spMkLst>
        </pc:spChg>
        <pc:spChg chg="add mod">
          <ac:chgData name="Samuel Eames" userId="93c3a0e223ea3dec" providerId="LiveId" clId="{BD23C76C-44E6-493B-BD62-934B7F426EEE}" dt="2021-04-11T02:15:02.693" v="1241" actId="14100"/>
          <ac:spMkLst>
            <pc:docMk/>
            <pc:sldMk cId="2511914784" sldId="257"/>
            <ac:spMk id="267" creationId="{B9DC8F4C-B157-4DE3-A4FC-E642A01F27DD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68" creationId="{5C1F9E10-4135-4C82-859D-500B0BF3B186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69" creationId="{253B0C95-4F0D-4807-9CC2-86BE23C174DB}"/>
          </ac:spMkLst>
        </pc:spChg>
        <pc:spChg chg="add mod">
          <ac:chgData name="Samuel Eames" userId="93c3a0e223ea3dec" providerId="LiveId" clId="{BD23C76C-44E6-493B-BD62-934B7F426EEE}" dt="2021-04-11T01:46:41.557" v="1176" actId="1076"/>
          <ac:spMkLst>
            <pc:docMk/>
            <pc:sldMk cId="2511914784" sldId="257"/>
            <ac:spMk id="270" creationId="{E85CFA62-A580-46B7-A284-D930B1F63814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1" creationId="{12B10469-383A-47EA-945A-E9D9250E7AA9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2" creationId="{C56CF6CE-B91F-41E6-8463-9C33CBA9510C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3" creationId="{99A18E88-12BA-4FA1-A04D-C1C99E402FE5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6" creationId="{24F41972-1FD8-47BB-90BA-491AD05DF03A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7" creationId="{ACE6BEB9-E53B-45F0-8F60-A3BCC8632179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8" creationId="{34D78953-91A4-4835-99F1-50F1E8B5C8C4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9" creationId="{FBDB3F09-9483-4041-B1CF-2EC41BC21517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80" creationId="{0D9D5E81-0242-4807-84AF-E4D371E72E8C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81" creationId="{0925A3BA-A209-47B1-80B1-C3A95D3041C9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82" creationId="{48C3A769-DCC3-4993-B2A1-4E91AED1E67C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83" creationId="{16682766-78D7-4378-90FF-2166E3FF882C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84" creationId="{5E81CC9E-0FB6-4B65-B5B5-B4848F51CE95}"/>
          </ac:spMkLst>
        </pc:spChg>
        <pc:spChg chg="add del mod">
          <ac:chgData name="Samuel Eames" userId="93c3a0e223ea3dec" providerId="LiveId" clId="{BD23C76C-44E6-493B-BD62-934B7F426EEE}" dt="2021-04-11T01:50:42.817" v="1204" actId="478"/>
          <ac:spMkLst>
            <pc:docMk/>
            <pc:sldMk cId="2511914784" sldId="257"/>
            <ac:spMk id="285" creationId="{103DB28C-32F9-4419-9603-BC42E3C290FD}"/>
          </ac:spMkLst>
        </pc:spChg>
        <pc:spChg chg="add del mod">
          <ac:chgData name="Samuel Eames" userId="93c3a0e223ea3dec" providerId="LiveId" clId="{BD23C76C-44E6-493B-BD62-934B7F426EEE}" dt="2021-04-11T01:46:07.219" v="1171" actId="478"/>
          <ac:spMkLst>
            <pc:docMk/>
            <pc:sldMk cId="2511914784" sldId="257"/>
            <ac:spMk id="287" creationId="{52209DCD-7DB2-4AFA-A965-E4FF2BFB8F69}"/>
          </ac:spMkLst>
        </pc:spChg>
        <pc:spChg chg="add del mod">
          <ac:chgData name="Samuel Eames" userId="93c3a0e223ea3dec" providerId="LiveId" clId="{BD23C76C-44E6-493B-BD62-934B7F426EEE}" dt="2021-04-11T01:46:08.869" v="1172" actId="478"/>
          <ac:spMkLst>
            <pc:docMk/>
            <pc:sldMk cId="2511914784" sldId="257"/>
            <ac:spMk id="288" creationId="{DC40884E-1312-4180-A59E-C76A93CDD838}"/>
          </ac:spMkLst>
        </pc:spChg>
        <pc:spChg chg="add del mod">
          <ac:chgData name="Samuel Eames" userId="93c3a0e223ea3dec" providerId="LiveId" clId="{BD23C76C-44E6-493B-BD62-934B7F426EEE}" dt="2021-04-11T01:46:23.920" v="1175" actId="478"/>
          <ac:spMkLst>
            <pc:docMk/>
            <pc:sldMk cId="2511914784" sldId="257"/>
            <ac:spMk id="289" creationId="{2CA78B5F-E9D6-45A3-9198-DB994E1AC402}"/>
          </ac:spMkLst>
        </pc:spChg>
        <pc:spChg chg="add mod">
          <ac:chgData name="Samuel Eames" userId="93c3a0e223ea3dec" providerId="LiveId" clId="{BD23C76C-44E6-493B-BD62-934B7F426EEE}" dt="2021-04-11T01:48:11.704" v="1192" actId="1076"/>
          <ac:spMkLst>
            <pc:docMk/>
            <pc:sldMk cId="2511914784" sldId="257"/>
            <ac:spMk id="297" creationId="{99B11D53-90F9-4CCC-AA35-6B4E83903076}"/>
          </ac:spMkLst>
        </pc:spChg>
        <pc:spChg chg="add mod">
          <ac:chgData name="Samuel Eames" userId="93c3a0e223ea3dec" providerId="LiveId" clId="{BD23C76C-44E6-493B-BD62-934B7F426EEE}" dt="2021-04-11T01:51:18.509" v="1211" actId="1076"/>
          <ac:spMkLst>
            <pc:docMk/>
            <pc:sldMk cId="2511914784" sldId="257"/>
            <ac:spMk id="308" creationId="{96EAE0F3-91C0-4A7D-ABE9-8285F31AE380}"/>
          </ac:spMkLst>
        </pc:spChg>
        <pc:spChg chg="add mod">
          <ac:chgData name="Samuel Eames" userId="93c3a0e223ea3dec" providerId="LiveId" clId="{BD23C76C-44E6-493B-BD62-934B7F426EEE}" dt="2021-04-11T01:51:22.747" v="1212" actId="571"/>
          <ac:spMkLst>
            <pc:docMk/>
            <pc:sldMk cId="2511914784" sldId="257"/>
            <ac:spMk id="309" creationId="{FB0FBA9B-6DC5-4514-9C49-4D02D65FA3A7}"/>
          </ac:spMkLst>
        </pc:spChg>
        <pc:spChg chg="add mod">
          <ac:chgData name="Samuel Eames" userId="93c3a0e223ea3dec" providerId="LiveId" clId="{BD23C76C-44E6-493B-BD62-934B7F426EEE}" dt="2021-04-11T01:51:29.751" v="1214" actId="14100"/>
          <ac:spMkLst>
            <pc:docMk/>
            <pc:sldMk cId="2511914784" sldId="257"/>
            <ac:spMk id="310" creationId="{D09F337B-F3CB-433C-B6F6-4BACDD76EE76}"/>
          </ac:spMkLst>
        </pc:spChg>
        <pc:spChg chg="add mod">
          <ac:chgData name="Samuel Eames" userId="93c3a0e223ea3dec" providerId="LiveId" clId="{BD23C76C-44E6-493B-BD62-934B7F426EEE}" dt="2021-04-11T01:52:10.018" v="1219" actId="14100"/>
          <ac:spMkLst>
            <pc:docMk/>
            <pc:sldMk cId="2511914784" sldId="257"/>
            <ac:spMk id="313" creationId="{4253EC16-E8DB-4133-9BE0-AD5BAABF4384}"/>
          </ac:spMkLst>
        </pc:spChg>
        <pc:spChg chg="mod">
          <ac:chgData name="Samuel Eames" userId="93c3a0e223ea3dec" providerId="LiveId" clId="{BD23C76C-44E6-493B-BD62-934B7F426EEE}" dt="2021-04-11T02:35:04.822" v="1367" actId="20577"/>
          <ac:spMkLst>
            <pc:docMk/>
            <pc:sldMk cId="2511914784" sldId="257"/>
            <ac:spMk id="316" creationId="{91F34576-C58C-4EE3-9A3E-1F210DA3CD1B}"/>
          </ac:spMkLst>
        </pc:spChg>
        <pc:spChg chg="mod">
          <ac:chgData name="Samuel Eames" userId="93c3a0e223ea3dec" providerId="LiveId" clId="{BD23C76C-44E6-493B-BD62-934B7F426EEE}" dt="2021-04-11T02:14:52.561" v="1240" actId="20577"/>
          <ac:spMkLst>
            <pc:docMk/>
            <pc:sldMk cId="2511914784" sldId="257"/>
            <ac:spMk id="317" creationId="{AAC7EB0F-14B3-43D1-BD70-99B879509B2A}"/>
          </ac:spMkLst>
        </pc:spChg>
        <pc:spChg chg="mod">
          <ac:chgData name="Samuel Eames" userId="93c3a0e223ea3dec" providerId="LiveId" clId="{BD23C76C-44E6-493B-BD62-934B7F426EEE}" dt="2021-04-11T02:14:02.832" v="1226" actId="14100"/>
          <ac:spMkLst>
            <pc:docMk/>
            <pc:sldMk cId="2511914784" sldId="257"/>
            <ac:spMk id="318" creationId="{CF83E372-5B59-4719-83C4-E9A04D295C71}"/>
          </ac:spMkLst>
        </pc:spChg>
        <pc:spChg chg="del mod">
          <ac:chgData name="Samuel Eames" userId="93c3a0e223ea3dec" providerId="LiveId" clId="{BD23C76C-44E6-493B-BD62-934B7F426EEE}" dt="2021-04-11T02:14:04.872" v="1227" actId="478"/>
          <ac:spMkLst>
            <pc:docMk/>
            <pc:sldMk cId="2511914784" sldId="257"/>
            <ac:spMk id="319" creationId="{F0BE8097-7902-4B4A-80F9-B5692306AD98}"/>
          </ac:spMkLst>
        </pc:spChg>
        <pc:spChg chg="mod">
          <ac:chgData name="Samuel Eames" userId="93c3a0e223ea3dec" providerId="LiveId" clId="{BD23C76C-44E6-493B-BD62-934B7F426EEE}" dt="2021-04-11T02:13:24.666" v="1220"/>
          <ac:spMkLst>
            <pc:docMk/>
            <pc:sldMk cId="2511914784" sldId="257"/>
            <ac:spMk id="320" creationId="{4D0568B5-1394-4CC3-957E-F09B8E3A6549}"/>
          </ac:spMkLst>
        </pc:spChg>
        <pc:spChg chg="mod">
          <ac:chgData name="Samuel Eames" userId="93c3a0e223ea3dec" providerId="LiveId" clId="{BD23C76C-44E6-493B-BD62-934B7F426EEE}" dt="2021-04-11T02:13:24.666" v="1220"/>
          <ac:spMkLst>
            <pc:docMk/>
            <pc:sldMk cId="2511914784" sldId="257"/>
            <ac:spMk id="321" creationId="{1814918B-3592-40BE-971B-F9617765A303}"/>
          </ac:spMkLst>
        </pc:spChg>
        <pc:spChg chg="mod">
          <ac:chgData name="Samuel Eames" userId="93c3a0e223ea3dec" providerId="LiveId" clId="{BD23C76C-44E6-493B-BD62-934B7F426EEE}" dt="2021-04-11T02:34:58.994" v="1363" actId="20577"/>
          <ac:spMkLst>
            <pc:docMk/>
            <pc:sldMk cId="2511914784" sldId="257"/>
            <ac:spMk id="328" creationId="{79947D45-FE9A-4087-B00D-89B82E33C671}"/>
          </ac:spMkLst>
        </pc:spChg>
        <pc:spChg chg="mod">
          <ac:chgData name="Samuel Eames" userId="93c3a0e223ea3dec" providerId="LiveId" clId="{BD23C76C-44E6-493B-BD62-934B7F426EEE}" dt="2021-04-11T02:30:37.802" v="1313" actId="20577"/>
          <ac:spMkLst>
            <pc:docMk/>
            <pc:sldMk cId="2511914784" sldId="257"/>
            <ac:spMk id="329" creationId="{DBE6094D-C565-44CC-8A8F-65E2AAD03015}"/>
          </ac:spMkLst>
        </pc:spChg>
        <pc:spChg chg="mod">
          <ac:chgData name="Samuel Eames" userId="93c3a0e223ea3dec" providerId="LiveId" clId="{BD23C76C-44E6-493B-BD62-934B7F426EEE}" dt="2021-04-11T02:20:56.585" v="1249" actId="571"/>
          <ac:spMkLst>
            <pc:docMk/>
            <pc:sldMk cId="2511914784" sldId="257"/>
            <ac:spMk id="330" creationId="{F923462F-3239-4BD6-8F79-70F7327FC6DE}"/>
          </ac:spMkLst>
        </pc:spChg>
        <pc:spChg chg="mod">
          <ac:chgData name="Samuel Eames" userId="93c3a0e223ea3dec" providerId="LiveId" clId="{BD23C76C-44E6-493B-BD62-934B7F426EEE}" dt="2021-04-11T02:20:56.585" v="1249" actId="571"/>
          <ac:spMkLst>
            <pc:docMk/>
            <pc:sldMk cId="2511914784" sldId="257"/>
            <ac:spMk id="331" creationId="{92356740-8B59-4C75-9D7B-2D550BB2E456}"/>
          </ac:spMkLst>
        </pc:spChg>
        <pc:spChg chg="mod">
          <ac:chgData name="Samuel Eames" userId="93c3a0e223ea3dec" providerId="LiveId" clId="{BD23C76C-44E6-493B-BD62-934B7F426EEE}" dt="2021-04-11T02:20:56.585" v="1249" actId="571"/>
          <ac:spMkLst>
            <pc:docMk/>
            <pc:sldMk cId="2511914784" sldId="257"/>
            <ac:spMk id="332" creationId="{266ACB06-C172-4817-9791-2EB0472C3021}"/>
          </ac:spMkLst>
        </pc:spChg>
        <pc:spChg chg="add mod">
          <ac:chgData name="Samuel Eames" userId="93c3a0e223ea3dec" providerId="LiveId" clId="{BD23C76C-44E6-493B-BD62-934B7F426EEE}" dt="2021-04-11T02:34:02.746" v="1335" actId="1076"/>
          <ac:spMkLst>
            <pc:docMk/>
            <pc:sldMk cId="2511914784" sldId="257"/>
            <ac:spMk id="333" creationId="{E1F4A09C-3FD6-4362-A0C4-AC6879CA7E46}"/>
          </ac:spMkLst>
        </pc:spChg>
        <pc:spChg chg="mod">
          <ac:chgData name="Samuel Eames" userId="93c3a0e223ea3dec" providerId="LiveId" clId="{BD23C76C-44E6-493B-BD62-934B7F426EEE}" dt="2021-04-11T02:33:45.417" v="1332" actId="1076"/>
          <ac:spMkLst>
            <pc:docMk/>
            <pc:sldMk cId="2511914784" sldId="257"/>
            <ac:spMk id="336" creationId="{C5DB0C07-0158-49CA-9E72-74A42F048415}"/>
          </ac:spMkLst>
        </pc:spChg>
        <pc:spChg chg="mod">
          <ac:chgData name="Samuel Eames" userId="93c3a0e223ea3dec" providerId="LiveId" clId="{BD23C76C-44E6-493B-BD62-934B7F426EEE}" dt="2021-04-11T02:31:04.606" v="1321" actId="403"/>
          <ac:spMkLst>
            <pc:docMk/>
            <pc:sldMk cId="2511914784" sldId="257"/>
            <ac:spMk id="342" creationId="{5F2654E3-AF12-4F83-AD09-F50748EA12E4}"/>
          </ac:spMkLst>
        </pc:spChg>
        <pc:spChg chg="add mod">
          <ac:chgData name="Samuel Eames" userId="93c3a0e223ea3dec" providerId="LiveId" clId="{BD23C76C-44E6-493B-BD62-934B7F426EEE}" dt="2021-04-11T02:44:05.203" v="1720" actId="20577"/>
          <ac:spMkLst>
            <pc:docMk/>
            <pc:sldMk cId="2511914784" sldId="257"/>
            <ac:spMk id="362" creationId="{EACD5B7A-07BB-4E1D-9A76-5D68D41E5F27}"/>
          </ac:spMkLst>
        </pc:spChg>
        <pc:spChg chg="add 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367" creationId="{24C97CA1-876F-466A-BA45-BF15978FACC3}"/>
          </ac:spMkLst>
        </pc:spChg>
        <pc:spChg chg="add mod">
          <ac:chgData name="Samuel Eames" userId="93c3a0e223ea3dec" providerId="LiveId" clId="{BD23C76C-44E6-493B-BD62-934B7F426EEE}" dt="2021-04-11T03:40:46.358" v="1737" actId="1038"/>
          <ac:spMkLst>
            <pc:docMk/>
            <pc:sldMk cId="2511914784" sldId="257"/>
            <ac:spMk id="368" creationId="{35E63574-B178-436F-B028-85560825E4B8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29" creationId="{5B36947F-FDE4-41C1-96F6-900ECE79E621}"/>
          </ac:spMkLst>
        </pc:spChg>
        <pc:spChg chg="add del mod">
          <ac:chgData name="Samuel Eames" userId="93c3a0e223ea3dec" providerId="LiveId" clId="{BD23C76C-44E6-493B-BD62-934B7F426EEE}" dt="2021-04-11T01:17:47.220" v="685" actId="11529"/>
          <ac:spMkLst>
            <pc:docMk/>
            <pc:sldMk cId="2511914784" sldId="257"/>
            <ac:spMk id="1031" creationId="{5D85A3DC-F209-4CF4-8498-E6E311B56EF1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35" creationId="{8D190A5B-2020-4143-BDF4-ADABFD79660B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36" creationId="{A85B821F-91C0-4883-9488-0C0A7D319A6A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45" creationId="{448713E1-A45B-45DB-8C0F-137F88D8CF48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48" creationId="{9F63F28F-D79C-4F72-8554-C6983368AEB9}"/>
          </ac:spMkLst>
        </pc:spChg>
        <pc:spChg chg="add del mod">
          <ac:chgData name="Samuel Eames" userId="93c3a0e223ea3dec" providerId="LiveId" clId="{BD23C76C-44E6-493B-BD62-934B7F426EEE}" dt="2021-04-11T01:38:00.951" v="1101" actId="478"/>
          <ac:spMkLst>
            <pc:docMk/>
            <pc:sldMk cId="2511914784" sldId="257"/>
            <ac:spMk id="1049" creationId="{BC8E105A-27BF-4E10-B425-DA948FF7203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53" creationId="{B321AD24-657C-4DBF-85E3-CC4F6B80FEB4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54" creationId="{736D4D8F-CF92-40D7-8B21-FE90CD1B6D9C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55" creationId="{85CD4E49-B8F6-4BE3-9BA1-72478D2402EE}"/>
          </ac:spMkLst>
        </pc:spChg>
        <pc:spChg chg="add mod">
          <ac:chgData name="Samuel Eames" userId="93c3a0e223ea3dec" providerId="LiveId" clId="{BD23C76C-44E6-493B-BD62-934B7F426EEE}" dt="2021-04-11T02:38:26.871" v="1386" actId="1076"/>
          <ac:spMkLst>
            <pc:docMk/>
            <pc:sldMk cId="2511914784" sldId="257"/>
            <ac:spMk id="1079" creationId="{19734AE5-F270-40AF-B770-563C566D3661}"/>
          </ac:spMkLst>
        </pc:spChg>
        <pc:spChg chg="add mod">
          <ac:chgData name="Samuel Eames" userId="93c3a0e223ea3dec" providerId="LiveId" clId="{BD23C76C-44E6-493B-BD62-934B7F426EEE}" dt="2021-04-11T02:42:21.031" v="1408" actId="164"/>
          <ac:spMkLst>
            <pc:docMk/>
            <pc:sldMk cId="2511914784" sldId="257"/>
            <ac:spMk id="1085" creationId="{69900714-69D1-458F-A71B-88457C769CED}"/>
          </ac:spMkLst>
        </pc:spChg>
        <pc:spChg chg="add mod">
          <ac:chgData name="Samuel Eames" userId="93c3a0e223ea3dec" providerId="LiveId" clId="{BD23C76C-44E6-493B-BD62-934B7F426EEE}" dt="2021-04-11T02:42:21.031" v="1408" actId="164"/>
          <ac:spMkLst>
            <pc:docMk/>
            <pc:sldMk cId="2511914784" sldId="257"/>
            <ac:spMk id="1086" creationId="{514F2A1C-5302-4D0A-A286-7FE8E0EAEA18}"/>
          </ac:spMkLst>
        </pc:s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12" creationId="{D1B1C0C6-1584-415F-BEEC-3DF939506EF5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35" creationId="{1DE3AFCD-F39C-4A91-876F-5799F76690F6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39" creationId="{81A4204D-C0A8-4B30-A549-8B28C75B3A72}"/>
          </ac:grpSpMkLst>
        </pc:grpChg>
        <pc:grpChg chg="add mod">
          <ac:chgData name="Samuel Eames" userId="93c3a0e223ea3dec" providerId="LiveId" clId="{BD23C76C-44E6-493B-BD62-934B7F426EEE}" dt="2021-04-11T00:46:08.498" v="375" actId="164"/>
          <ac:grpSpMkLst>
            <pc:docMk/>
            <pc:sldMk cId="2511914784" sldId="257"/>
            <ac:grpSpMk id="84" creationId="{6477C7A0-86B3-4464-BC4A-8E5CB1ED1547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85" creationId="{0EDF0585-2D8C-409C-969B-0DF4F1C76991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86" creationId="{5FD91147-4FB9-451C-9CCF-C5B2086AB354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88" creationId="{3DD5CFEA-B808-44BD-9698-9124300FDB94}"/>
          </ac:grpSpMkLst>
        </pc:grpChg>
        <pc:grpChg chg="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89" creationId="{6E729D2C-D679-4BE2-8A15-956A771743F7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98" creationId="{8E3A4F51-4D55-451E-B2DB-459EBB707D08}"/>
          </ac:grpSpMkLst>
        </pc:grpChg>
        <pc:grpChg chg="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99" creationId="{6E1BECE9-713F-4DE3-A972-CC36FDB0A3BC}"/>
          </ac:grpSpMkLst>
        </pc:grpChg>
        <pc:grpChg chg="add del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117" creationId="{8956877F-31EE-4722-AE39-9B9D9652F085}"/>
          </ac:grpSpMkLst>
        </pc:grpChg>
        <pc:grpChg chg="add mod">
          <ac:chgData name="Samuel Eames" userId="93c3a0e223ea3dec" providerId="LiveId" clId="{BD23C76C-44E6-493B-BD62-934B7F426EEE}" dt="2021-04-11T03:40:22.249" v="1726" actId="571"/>
          <ac:grpSpMkLst>
            <pc:docMk/>
            <pc:sldMk cId="2511914784" sldId="257"/>
            <ac:grpSpMk id="189" creationId="{A1234E29-D876-4A7F-99F5-BA006FD63D96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09" creationId="{26BFABF1-FC2C-4B44-93CD-57188249AB22}"/>
          </ac:grpSpMkLst>
        </pc:grpChg>
        <pc:grpChg chg="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10" creationId="{A87FD83B-7E5C-4BCD-A6E4-F12B02293D97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18" creationId="{8DAEAF56-E635-4840-8C7B-143541DFA67E}"/>
          </ac:grpSpMkLst>
        </pc:grpChg>
        <pc:grpChg chg="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19" creationId="{07EA86B2-32BA-41BD-B0A4-54AE46CD973A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32" creationId="{7D1BF0FE-A5DB-4F32-8743-31FBCBAF4BA2}"/>
          </ac:grpSpMkLst>
        </pc:grpChg>
        <pc:grpChg chg="add mod">
          <ac:chgData name="Samuel Eames" userId="93c3a0e223ea3dec" providerId="LiveId" clId="{BD23C76C-44E6-493B-BD62-934B7F426EEE}" dt="2021-04-11T01:45:54.394" v="1170" actId="1076"/>
          <ac:grpSpMkLst>
            <pc:docMk/>
            <pc:sldMk cId="2511914784" sldId="257"/>
            <ac:grpSpMk id="239" creationId="{22C27ECF-F64E-475B-8191-FBCD3E399BF7}"/>
          </ac:grpSpMkLst>
        </pc:grpChg>
        <pc:grpChg chg="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40" creationId="{D04B375A-ECE5-4FC0-96C6-2ED55C672C8C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50" creationId="{8DF0DCF6-2D02-4773-83D7-873817A39DFA}"/>
          </ac:grpSpMkLst>
        </pc:grpChg>
        <pc:grpChg chg="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51" creationId="{FE86ECD1-F8D4-49A6-85BD-0C33B9591517}"/>
          </ac:grpSpMkLst>
        </pc:grpChg>
        <pc:grpChg chg="add mod">
          <ac:chgData name="Samuel Eames" userId="93c3a0e223ea3dec" providerId="LiveId" clId="{BD23C76C-44E6-493B-BD62-934B7F426EEE}" dt="2021-04-11T02:15:08.037" v="1242" actId="1076"/>
          <ac:grpSpMkLst>
            <pc:docMk/>
            <pc:sldMk cId="2511914784" sldId="257"/>
            <ac:grpSpMk id="314" creationId="{5FB4780D-D39A-4228-9EBA-E33CF931B0A6}"/>
          </ac:grpSpMkLst>
        </pc:grpChg>
        <pc:grpChg chg="mod">
          <ac:chgData name="Samuel Eames" userId="93c3a0e223ea3dec" providerId="LiveId" clId="{BD23C76C-44E6-493B-BD62-934B7F426EEE}" dt="2021-04-11T02:13:24.666" v="1220"/>
          <ac:grpSpMkLst>
            <pc:docMk/>
            <pc:sldMk cId="2511914784" sldId="257"/>
            <ac:grpSpMk id="315" creationId="{97FF9346-E1DA-40F7-9C0A-08CD6EE3259B}"/>
          </ac:grpSpMkLst>
        </pc:grpChg>
        <pc:grpChg chg="add mod">
          <ac:chgData name="Samuel Eames" userId="93c3a0e223ea3dec" providerId="LiveId" clId="{BD23C76C-44E6-493B-BD62-934B7F426EEE}" dt="2021-04-11T02:28:00.522" v="1279" actId="1076"/>
          <ac:grpSpMkLst>
            <pc:docMk/>
            <pc:sldMk cId="2511914784" sldId="257"/>
            <ac:grpSpMk id="326" creationId="{35537D52-6B89-42C3-B77B-E0482AE59F57}"/>
          </ac:grpSpMkLst>
        </pc:grpChg>
        <pc:grpChg chg="mod">
          <ac:chgData name="Samuel Eames" userId="93c3a0e223ea3dec" providerId="LiveId" clId="{BD23C76C-44E6-493B-BD62-934B7F426EEE}" dt="2021-04-11T02:20:56.585" v="1249" actId="571"/>
          <ac:grpSpMkLst>
            <pc:docMk/>
            <pc:sldMk cId="2511914784" sldId="257"/>
            <ac:grpSpMk id="327" creationId="{A4DDA796-F11A-42C4-B324-D02115F36320}"/>
          </ac:grpSpMkLst>
        </pc:grpChg>
        <pc:grpChg chg="add mod">
          <ac:chgData name="Samuel Eames" userId="93c3a0e223ea3dec" providerId="LiveId" clId="{BD23C76C-44E6-493B-BD62-934B7F426EEE}" dt="2021-04-11T02:33:34.676" v="1330" actId="688"/>
          <ac:grpSpMkLst>
            <pc:docMk/>
            <pc:sldMk cId="2511914784" sldId="257"/>
            <ac:grpSpMk id="334" creationId="{CE3C5E63-D833-4B0A-A6C6-A81E9EDF8100}"/>
          </ac:grpSpMkLst>
        </pc:grpChg>
        <pc:grpChg chg="add mod">
          <ac:chgData name="Samuel Eames" userId="93c3a0e223ea3dec" providerId="LiveId" clId="{BD23C76C-44E6-493B-BD62-934B7F426EEE}" dt="2021-04-11T02:30:53.210" v="1315" actId="14100"/>
          <ac:grpSpMkLst>
            <pc:docMk/>
            <pc:sldMk cId="2511914784" sldId="257"/>
            <ac:grpSpMk id="340" creationId="{A38056DA-B7E5-440F-8798-EA79BDE7BB4D}"/>
          </ac:grpSpMkLst>
        </pc:grpChg>
        <pc:grpChg chg="add mod">
          <ac:chgData name="Samuel Eames" userId="93c3a0e223ea3dec" providerId="LiveId" clId="{BD23C76C-44E6-493B-BD62-934B7F426EEE}" dt="2021-04-11T02:34:02.746" v="1335" actId="1076"/>
          <ac:grpSpMkLst>
            <pc:docMk/>
            <pc:sldMk cId="2511914784" sldId="257"/>
            <ac:grpSpMk id="1071" creationId="{6A3937E1-E365-4FAB-822A-AA116825DC61}"/>
          </ac:grpSpMkLst>
        </pc:grpChg>
        <pc:grpChg chg="add mod">
          <ac:chgData name="Samuel Eames" userId="93c3a0e223ea3dec" providerId="LiveId" clId="{BD23C76C-44E6-493B-BD62-934B7F426EEE}" dt="2021-04-11T02:42:21.031" v="1408" actId="164"/>
          <ac:grpSpMkLst>
            <pc:docMk/>
            <pc:sldMk cId="2511914784" sldId="257"/>
            <ac:grpSpMk id="1087" creationId="{CBB82181-DAE7-4AD9-9CA9-5D3539946FE9}"/>
          </ac:grpSpMkLst>
        </pc:grpChg>
        <pc:picChg chg="add mod modCrop">
          <ac:chgData name="Samuel Eames" userId="93c3a0e223ea3dec" providerId="LiveId" clId="{BD23C76C-44E6-493B-BD62-934B7F426EEE}" dt="2021-04-11T01:44:56.170" v="1161" actId="1076"/>
          <ac:picMkLst>
            <pc:docMk/>
            <pc:sldMk cId="2511914784" sldId="257"/>
            <ac:picMk id="5" creationId="{D82B7DCA-3FDD-4390-931C-7347C566FE84}"/>
          </ac:picMkLst>
        </pc:picChg>
        <pc:picChg chg="add mod modCrop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6" creationId="{959668EA-8383-4C0B-BEE4-654CB3B5001F}"/>
          </ac:picMkLst>
        </pc:picChg>
        <pc:picChg chg="add mod ord modCrop">
          <ac:chgData name="Samuel Eames" userId="93c3a0e223ea3dec" providerId="LiveId" clId="{BD23C76C-44E6-493B-BD62-934B7F426EEE}" dt="2021-04-11T01:44:57.574" v="1162" actId="1076"/>
          <ac:picMkLst>
            <pc:docMk/>
            <pc:sldMk cId="2511914784" sldId="257"/>
            <ac:picMk id="7" creationId="{25EDB52C-0134-42BE-9EAF-D1A5CB8AC5DF}"/>
          </ac:picMkLst>
        </pc:picChg>
        <pc:picChg chg="add mod modCrop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8" creationId="{ECFB53B5-8138-4131-8CD1-98D5D18E4FEE}"/>
          </ac:picMkLst>
        </pc:picChg>
        <pc:picChg chg="add mod">
          <ac:chgData name="Samuel Eames" userId="93c3a0e223ea3dec" providerId="LiveId" clId="{BD23C76C-44E6-493B-BD62-934B7F426EEE}" dt="2021-04-11T02:20:05.482" v="1247" actId="1076"/>
          <ac:picMkLst>
            <pc:docMk/>
            <pc:sldMk cId="2511914784" sldId="257"/>
            <ac:picMk id="10" creationId="{A02F5C2C-A197-4245-A753-8304DF75F4B3}"/>
          </ac:picMkLst>
        </pc:picChg>
        <pc:picChg chg="add mod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11" creationId="{80A1A482-0959-4903-B45E-82B213637BA3}"/>
          </ac:picMkLst>
        </pc:picChg>
        <pc:picChg chg="mod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13" creationId="{DF983864-3EA5-44DF-AF95-95FA827B87F3}"/>
          </ac:picMkLst>
        </pc:picChg>
        <pc:picChg chg="add del mod">
          <ac:chgData name="Samuel Eames" userId="93c3a0e223ea3dec" providerId="LiveId" clId="{BD23C76C-44E6-493B-BD62-934B7F426EEE}" dt="2021-04-11T01:29:14.663" v="906" actId="478"/>
          <ac:picMkLst>
            <pc:docMk/>
            <pc:sldMk cId="2511914784" sldId="257"/>
            <ac:picMk id="48" creationId="{49E4A05A-506A-47E5-9FD4-4A2DD360C2BC}"/>
          </ac:picMkLst>
        </pc:picChg>
        <pc:picChg chg="add del mod">
          <ac:chgData name="Samuel Eames" userId="93c3a0e223ea3dec" providerId="LiveId" clId="{BD23C76C-44E6-493B-BD62-934B7F426EEE}" dt="2021-04-11T01:29:16.070" v="907" actId="478"/>
          <ac:picMkLst>
            <pc:docMk/>
            <pc:sldMk cId="2511914784" sldId="257"/>
            <ac:picMk id="49" creationId="{87B0C92A-58BB-47ED-A376-17C0E944D877}"/>
          </ac:picMkLst>
        </pc:picChg>
        <pc:picChg chg="add mod">
          <ac:chgData name="Samuel Eames" userId="93c3a0e223ea3dec" providerId="LiveId" clId="{BD23C76C-44E6-493B-BD62-934B7F426EEE}" dt="2021-04-11T03:03:00.526" v="1722" actId="1076"/>
          <ac:picMkLst>
            <pc:docMk/>
            <pc:sldMk cId="2511914784" sldId="257"/>
            <ac:picMk id="130" creationId="{199BA9FF-C625-4C37-B4F6-8BF000B33B7A}"/>
          </ac:picMkLst>
        </pc:picChg>
        <pc:picChg chg="add mod ord">
          <ac:chgData name="Samuel Eames" userId="93c3a0e223ea3dec" providerId="LiveId" clId="{BD23C76C-44E6-493B-BD62-934B7F426EEE}" dt="2021-04-11T01:45:38.650" v="1169" actId="167"/>
          <ac:picMkLst>
            <pc:docMk/>
            <pc:sldMk cId="2511914784" sldId="257"/>
            <ac:picMk id="186" creationId="{BB805D90-1E2A-4908-B43D-C34D7ED7DF13}"/>
          </ac:picMkLst>
        </pc:picChg>
        <pc:picChg chg="add mod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187" creationId="{404820A4-33C1-401E-BEAD-1A28640E6D41}"/>
          </ac:picMkLst>
        </pc:picChg>
        <pc:picChg chg="mod">
          <ac:chgData name="Samuel Eames" userId="93c3a0e223ea3dec" providerId="LiveId" clId="{BD23C76C-44E6-493B-BD62-934B7F426EEE}" dt="2021-04-11T03:40:22.249" v="1726" actId="571"/>
          <ac:picMkLst>
            <pc:docMk/>
            <pc:sldMk cId="2511914784" sldId="257"/>
            <ac:picMk id="190" creationId="{FBCC59EC-5E21-4F58-84C4-16614027B975}"/>
          </ac:picMkLst>
        </pc:picChg>
        <pc:picChg chg="add mod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204" creationId="{A55FD88C-396B-4AA3-AF09-1000E9E504D2}"/>
          </ac:picMkLst>
        </pc:picChg>
        <pc:picChg chg="add mod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205" creationId="{ADAF4B8F-B19A-4138-8A02-E1D87D724DF6}"/>
          </ac:picMkLst>
        </pc:picChg>
        <pc:picChg chg="add mod ord modCrop">
          <ac:chgData name="Samuel Eames" userId="93c3a0e223ea3dec" providerId="LiveId" clId="{BD23C76C-44E6-493B-BD62-934B7F426EEE}" dt="2021-04-11T02:22:31.396" v="1260" actId="1076"/>
          <ac:picMkLst>
            <pc:docMk/>
            <pc:sldMk cId="2511914784" sldId="257"/>
            <ac:picMk id="291" creationId="{5ECBC355-8476-4146-B90F-A37731D64BE8}"/>
          </ac:picMkLst>
        </pc:picChg>
        <pc:picChg chg="add mod">
          <ac:chgData name="Samuel Eames" userId="93c3a0e223ea3dec" providerId="LiveId" clId="{BD23C76C-44E6-493B-BD62-934B7F426EEE}" dt="2021-04-11T02:34:02.746" v="1335" actId="1076"/>
          <ac:picMkLst>
            <pc:docMk/>
            <pc:sldMk cId="2511914784" sldId="257"/>
            <ac:picMk id="298" creationId="{6689EAFB-3292-4E56-9802-9825EB7D797D}"/>
          </ac:picMkLst>
        </pc:picChg>
        <pc:picChg chg="add mod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1026" creationId="{AEA8EDA3-E2C6-44BE-91B3-B01B45005C7D}"/>
          </ac:picMkLst>
        </pc:picChg>
        <pc:cxnChg chg="add del mod">
          <ac:chgData name="Samuel Eames" userId="93c3a0e223ea3dec" providerId="LiveId" clId="{BD23C76C-44E6-493B-BD62-934B7F426EEE}" dt="2021-04-11T01:19:50.229" v="780" actId="478"/>
          <ac:cxnSpMkLst>
            <pc:docMk/>
            <pc:sldMk cId="2511914784" sldId="257"/>
            <ac:cxnSpMk id="30" creationId="{2772B3AD-32E2-47CC-8A22-66B9C0994A3B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33" creationId="{461A7624-0B93-4611-AA88-BCBC1EEA1C52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50" creationId="{4A4DB884-CC15-421B-9EFA-CE4FB4F96B8E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54" creationId="{CF1DFC2F-B38B-4106-94A9-807EF32D256D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59" creationId="{E784D6AA-86B5-4577-A5B7-E390596A0E5E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61" creationId="{CE5F8C0A-F9A1-4F75-A508-617E8747AC1A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64" creationId="{F4138942-B228-4337-8D6E-32ABCEB6639A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70" creationId="{6B197DF5-0B9F-4B8C-8F19-22C59D5706E9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75" creationId="{6C22D359-6BD6-426F-92BC-BD1F9C8BC3EF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76" creationId="{2499C199-C28B-4220-A2BA-275BDA9C8487}"/>
          </ac:cxnSpMkLst>
        </pc:cxnChg>
        <pc:cxnChg chg="add del mod">
          <ac:chgData name="Samuel Eames" userId="93c3a0e223ea3dec" providerId="LiveId" clId="{BD23C76C-44E6-493B-BD62-934B7F426EEE}" dt="2021-04-11T01:24:43.798" v="859" actId="478"/>
          <ac:cxnSpMkLst>
            <pc:docMk/>
            <pc:sldMk cId="2511914784" sldId="257"/>
            <ac:cxnSpMk id="80" creationId="{E4F7816C-FA55-4372-826D-0B9C2A99EA5A}"/>
          </ac:cxnSpMkLst>
        </pc:cxnChg>
        <pc:cxnChg chg="add del mod">
          <ac:chgData name="Samuel Eames" userId="93c3a0e223ea3dec" providerId="LiveId" clId="{BD23C76C-44E6-493B-BD62-934B7F426EEE}" dt="2021-04-11T01:23:48.335" v="851" actId="478"/>
          <ac:cxnSpMkLst>
            <pc:docMk/>
            <pc:sldMk cId="2511914784" sldId="257"/>
            <ac:cxnSpMk id="82" creationId="{092E8EE0-B20C-48A8-A66A-839B457FACF3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96" creationId="{35993D7B-A4A9-40C2-A388-D1CE0C640DB4}"/>
          </ac:cxnSpMkLst>
        </pc:cxnChg>
        <pc:cxnChg chg="add del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08" creationId="{117E5B4F-5068-437E-B9AE-8EEF6E74B00F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10" creationId="{8717807A-7705-4703-AB03-8DD4A295B9D7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12" creationId="{D9D4FAF5-C35A-44D4-BCC1-E51867C26ED3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14" creationId="{059486DA-F6B1-427F-B1DA-D47CA4985F70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52" creationId="{5392A0D5-95F7-4045-AB41-5514B755A3D2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54" creationId="{A869B332-7A1B-4A12-8AF7-51B2B4AD70B3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76" creationId="{E86EE057-4A00-4F22-8DEB-0D334B2154C4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83" creationId="{A683B9DF-E29A-48AC-A20B-84C61FE352E0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06" creationId="{89A9E5B2-E7E8-49EA-BA47-B50243AFE0F2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26" creationId="{F4C3DB62-B5A6-49EF-B13F-9DE48B4C8CE3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27" creationId="{D4199140-B678-4104-93B5-1019D36C6A1D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28" creationId="{8F73B20C-C563-4193-B6D0-6FD169167F32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29" creationId="{EAC97E48-32E2-4171-BA20-951E1F2636C6}"/>
          </ac:cxnSpMkLst>
        </pc:cxnChg>
        <pc:cxnChg chg="add mod">
          <ac:chgData name="Samuel Eames" userId="93c3a0e223ea3dec" providerId="LiveId" clId="{BD23C76C-44E6-493B-BD62-934B7F426EEE}" dt="2021-04-11T01:47:41.327" v="1187" actId="1038"/>
          <ac:cxnSpMkLst>
            <pc:docMk/>
            <pc:sldMk cId="2511914784" sldId="257"/>
            <ac:cxnSpMk id="230" creationId="{C0363DF8-58DF-480C-B86C-495B8D480364}"/>
          </ac:cxnSpMkLst>
        </pc:cxnChg>
        <pc:cxnChg chg="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33" creationId="{FFC1A15D-C402-4505-8B03-3EE4696A617D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35" creationId="{C8C9AE96-5B15-4B05-8D72-EA3B323B2E4C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36" creationId="{2C6A5786-2876-45CB-B129-19C3EB9A90B1}"/>
          </ac:cxnSpMkLst>
        </pc:cxnChg>
        <pc:cxnChg chg="add mod">
          <ac:chgData name="Samuel Eames" userId="93c3a0e223ea3dec" providerId="LiveId" clId="{BD23C76C-44E6-493B-BD62-934B7F426EEE}" dt="2021-04-11T02:38:21.235" v="1385" actId="1076"/>
          <ac:cxnSpMkLst>
            <pc:docMk/>
            <pc:sldMk cId="2511914784" sldId="257"/>
            <ac:cxnSpMk id="249" creationId="{C63796A8-2FBB-45B1-A63D-3D4D38D65115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59" creationId="{CAA46793-6826-40E3-9A8D-83A23ACBE095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60" creationId="{C6B24151-6B9A-40BF-B758-4BC2394AD482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61" creationId="{E0625A3D-4348-4982-8DA7-0C84B3531EB9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62" creationId="{34647A58-7F3D-4AD8-A049-AB68215C8239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74" creationId="{F0439184-11BC-435F-8A62-C8A5D0F60283}"/>
          </ac:cxnSpMkLst>
        </pc:cxnChg>
        <pc:cxnChg chg="add mod">
          <ac:chgData name="Samuel Eames" userId="93c3a0e223ea3dec" providerId="LiveId" clId="{BD23C76C-44E6-493B-BD62-934B7F426EEE}" dt="2021-04-11T02:42:21.031" v="1408" actId="164"/>
          <ac:cxnSpMkLst>
            <pc:docMk/>
            <pc:sldMk cId="2511914784" sldId="257"/>
            <ac:cxnSpMk id="275" creationId="{F561EFBE-A2E9-4915-9C7A-02206556EF7F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86" creationId="{507844B9-C445-424D-8ABB-DFE12500D91B}"/>
          </ac:cxnSpMkLst>
        </pc:cxnChg>
        <pc:cxnChg chg="add del mod">
          <ac:chgData name="Samuel Eames" userId="93c3a0e223ea3dec" providerId="LiveId" clId="{BD23C76C-44E6-493B-BD62-934B7F426EEE}" dt="2021-04-11T01:49:23.777" v="1195" actId="478"/>
          <ac:cxnSpMkLst>
            <pc:docMk/>
            <pc:sldMk cId="2511914784" sldId="257"/>
            <ac:cxnSpMk id="290" creationId="{8FDB2403-7B04-4420-A348-A75FEEEE2D3B}"/>
          </ac:cxnSpMkLst>
        </pc:cxnChg>
        <pc:cxnChg chg="add mod">
          <ac:chgData name="Samuel Eames" userId="93c3a0e223ea3dec" providerId="LiveId" clId="{BD23C76C-44E6-493B-BD62-934B7F426EEE}" dt="2021-04-11T01:50:21.487" v="1201" actId="108"/>
          <ac:cxnSpMkLst>
            <pc:docMk/>
            <pc:sldMk cId="2511914784" sldId="257"/>
            <ac:cxnSpMk id="299" creationId="{5F2196E0-706D-4429-8744-E24382FB2457}"/>
          </ac:cxnSpMkLst>
        </pc:cxnChg>
        <pc:cxnChg chg="add mod">
          <ac:chgData name="Samuel Eames" userId="93c3a0e223ea3dec" providerId="LiveId" clId="{BD23C76C-44E6-493B-BD62-934B7F426EEE}" dt="2021-04-11T01:50:32.428" v="1203" actId="14100"/>
          <ac:cxnSpMkLst>
            <pc:docMk/>
            <pc:sldMk cId="2511914784" sldId="257"/>
            <ac:cxnSpMk id="303" creationId="{7183B7A8-F248-49E4-9492-3468057E0D10}"/>
          </ac:cxnSpMkLst>
        </pc:cxnChg>
        <pc:cxnChg chg="add mod">
          <ac:chgData name="Samuel Eames" userId="93c3a0e223ea3dec" providerId="LiveId" clId="{BD23C76C-44E6-493B-BD62-934B7F426EEE}" dt="2021-04-11T02:41:03.675" v="1396" actId="14100"/>
          <ac:cxnSpMkLst>
            <pc:docMk/>
            <pc:sldMk cId="2511914784" sldId="257"/>
            <ac:cxnSpMk id="305" creationId="{A1AA3F09-8C08-466B-A108-DE521B3EE951}"/>
          </ac:cxnSpMkLst>
        </pc:cxnChg>
        <pc:cxnChg chg="add mod">
          <ac:chgData name="Samuel Eames" userId="93c3a0e223ea3dec" providerId="LiveId" clId="{BD23C76C-44E6-493B-BD62-934B7F426EEE}" dt="2021-04-11T01:51:00.339" v="1208" actId="571"/>
          <ac:cxnSpMkLst>
            <pc:docMk/>
            <pc:sldMk cId="2511914784" sldId="257"/>
            <ac:cxnSpMk id="307" creationId="{C2C45E6B-98E6-4AB0-B151-0A94D1BB4264}"/>
          </ac:cxnSpMkLst>
        </pc:cxnChg>
        <pc:cxnChg chg="add mod">
          <ac:chgData name="Samuel Eames" userId="93c3a0e223ea3dec" providerId="LiveId" clId="{BD23C76C-44E6-493B-BD62-934B7F426EEE}" dt="2021-04-11T01:51:44.404" v="1216" actId="14100"/>
          <ac:cxnSpMkLst>
            <pc:docMk/>
            <pc:sldMk cId="2511914784" sldId="257"/>
            <ac:cxnSpMk id="311" creationId="{FB5EEE9F-4E1E-4BE3-9E14-E0C7CBA56EBA}"/>
          </ac:cxnSpMkLst>
        </pc:cxnChg>
        <pc:cxnChg chg="add del mod">
          <ac:chgData name="Samuel Eames" userId="93c3a0e223ea3dec" providerId="LiveId" clId="{BD23C76C-44E6-493B-BD62-934B7F426EEE}" dt="2021-04-11T02:14:40.024" v="1236" actId="478"/>
          <ac:cxnSpMkLst>
            <pc:docMk/>
            <pc:sldMk cId="2511914784" sldId="257"/>
            <ac:cxnSpMk id="322" creationId="{95381672-1A27-4FA8-9E07-74A42AE503AC}"/>
          </ac:cxnSpMkLst>
        </pc:cxnChg>
        <pc:cxnChg chg="add mod">
          <ac:chgData name="Samuel Eames" userId="93c3a0e223ea3dec" providerId="LiveId" clId="{BD23C76C-44E6-493B-BD62-934B7F426EEE}" dt="2021-04-11T02:16:38.776" v="1246" actId="1076"/>
          <ac:cxnSpMkLst>
            <pc:docMk/>
            <pc:sldMk cId="2511914784" sldId="257"/>
            <ac:cxnSpMk id="324" creationId="{8B2FED2C-BFCC-4817-A0D2-07E2A5D1F3A2}"/>
          </ac:cxnSpMkLst>
        </pc:cxnChg>
        <pc:cxnChg chg="mod">
          <ac:chgData name="Samuel Eames" userId="93c3a0e223ea3dec" providerId="LiveId" clId="{BD23C76C-44E6-493B-BD62-934B7F426EEE}" dt="2021-04-11T02:33:31.176" v="1329" actId="14100"/>
          <ac:cxnSpMkLst>
            <pc:docMk/>
            <pc:sldMk cId="2511914784" sldId="257"/>
            <ac:cxnSpMk id="335" creationId="{4DEE86B0-6731-46F9-9523-E501A5FF8001}"/>
          </ac:cxnSpMkLst>
        </pc:cxnChg>
        <pc:cxnChg chg="add mod">
          <ac:chgData name="Samuel Eames" userId="93c3a0e223ea3dec" providerId="LiveId" clId="{BD23C76C-44E6-493B-BD62-934B7F426EEE}" dt="2021-04-11T02:30:41.916" v="1314" actId="14100"/>
          <ac:cxnSpMkLst>
            <pc:docMk/>
            <pc:sldMk cId="2511914784" sldId="257"/>
            <ac:cxnSpMk id="338" creationId="{C716B632-2BF7-453B-8A13-3E251C88A50A}"/>
          </ac:cxnSpMkLst>
        </pc:cxnChg>
        <pc:cxnChg chg="mod">
          <ac:chgData name="Samuel Eames" userId="93c3a0e223ea3dec" providerId="LiveId" clId="{BD23C76C-44E6-493B-BD62-934B7F426EEE}" dt="2021-04-11T02:29:04.459" v="1286" actId="571"/>
          <ac:cxnSpMkLst>
            <pc:docMk/>
            <pc:sldMk cId="2511914784" sldId="257"/>
            <ac:cxnSpMk id="341" creationId="{1CB8DCAA-FB2D-4A86-8A99-236074D14325}"/>
          </ac:cxnSpMkLst>
        </pc:cxnChg>
        <pc:cxnChg chg="add mod">
          <ac:chgData name="Samuel Eames" userId="93c3a0e223ea3dec" providerId="LiveId" clId="{BD23C76C-44E6-493B-BD62-934B7F426EEE}" dt="2021-04-11T02:33:57.511" v="1334" actId="1076"/>
          <ac:cxnSpMkLst>
            <pc:docMk/>
            <pc:sldMk cId="2511914784" sldId="257"/>
            <ac:cxnSpMk id="343" creationId="{04D3F37C-171A-4A68-BF6D-A3900B973039}"/>
          </ac:cxnSpMkLst>
        </pc:cxnChg>
        <pc:cxnChg chg="add mod">
          <ac:chgData name="Samuel Eames" userId="93c3a0e223ea3dec" providerId="LiveId" clId="{BD23C76C-44E6-493B-BD62-934B7F426EEE}" dt="2021-04-11T02:33:53.434" v="1333" actId="1076"/>
          <ac:cxnSpMkLst>
            <pc:docMk/>
            <pc:sldMk cId="2511914784" sldId="257"/>
            <ac:cxnSpMk id="347" creationId="{85BA93B1-EDC3-42BD-84FA-347EB4B4D71E}"/>
          </ac:cxnSpMkLst>
        </pc:cxnChg>
        <pc:cxnChg chg="add mod">
          <ac:chgData name="Samuel Eames" userId="93c3a0e223ea3dec" providerId="LiveId" clId="{BD23C76C-44E6-493B-BD62-934B7F426EEE}" dt="2021-04-11T02:34:19.873" v="1337" actId="14100"/>
          <ac:cxnSpMkLst>
            <pc:docMk/>
            <pc:sldMk cId="2511914784" sldId="257"/>
            <ac:cxnSpMk id="349" creationId="{65C31BA3-50C4-4FBF-A9FE-149140230546}"/>
          </ac:cxnSpMkLst>
        </pc:cxnChg>
        <pc:cxnChg chg="add mod">
          <ac:chgData name="Samuel Eames" userId="93c3a0e223ea3dec" providerId="LiveId" clId="{BD23C76C-44E6-493B-BD62-934B7F426EEE}" dt="2021-04-11T02:39:24.602" v="1395" actId="1076"/>
          <ac:cxnSpMkLst>
            <pc:docMk/>
            <pc:sldMk cId="2511914784" sldId="257"/>
            <ac:cxnSpMk id="353" creationId="{369F58A9-68EC-4DB9-86F2-E6E0EA2DCF57}"/>
          </ac:cxnSpMkLst>
        </pc:cxnChg>
        <pc:cxnChg chg="add del mod">
          <ac:chgData name="Samuel Eames" userId="93c3a0e223ea3dec" providerId="LiveId" clId="{BD23C76C-44E6-493B-BD62-934B7F426EEE}" dt="2021-04-11T03:40:06.886" v="1725" actId="478"/>
          <ac:cxnSpMkLst>
            <pc:docMk/>
            <pc:sldMk cId="2511914784" sldId="257"/>
            <ac:cxnSpMk id="365" creationId="{9AB29297-72C0-4310-8CB8-68DB4280BBFC}"/>
          </ac:cxnSpMkLst>
        </pc:cxnChg>
        <pc:cxnChg chg="add mod">
          <ac:chgData name="Samuel Eames" userId="93c3a0e223ea3dec" providerId="LiveId" clId="{BD23C76C-44E6-493B-BD62-934B7F426EEE}" dt="2021-04-11T03:40:55.542" v="1739" actId="14100"/>
          <ac:cxnSpMkLst>
            <pc:docMk/>
            <pc:sldMk cId="2511914784" sldId="257"/>
            <ac:cxnSpMk id="369" creationId="{DF68C053-F6DA-42EA-80DF-71490DE81563}"/>
          </ac:cxnSpMkLst>
        </pc:cxnChg>
        <pc:cxnChg chg="add del">
          <ac:chgData name="Samuel Eames" userId="93c3a0e223ea3dec" providerId="LiveId" clId="{BD23C76C-44E6-493B-BD62-934B7F426EEE}" dt="2021-04-11T01:35:21.579" v="1040" actId="478"/>
          <ac:cxnSpMkLst>
            <pc:docMk/>
            <pc:sldMk cId="2511914784" sldId="257"/>
            <ac:cxnSpMk id="1047" creationId="{3A35DE23-E510-4287-ACAE-2C9245FB1E3C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017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282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764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9114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8740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986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95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797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3144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622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947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C437B-4386-433A-9CA8-D473739B648B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23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CABFE03-6563-4F3E-AB6B-53C803792644}"/>
              </a:ext>
            </a:extLst>
          </p:cNvPr>
          <p:cNvGrpSpPr/>
          <p:nvPr/>
        </p:nvGrpSpPr>
        <p:grpSpPr>
          <a:xfrm>
            <a:off x="5325378" y="2553543"/>
            <a:ext cx="3479806" cy="2785311"/>
            <a:chOff x="3590464" y="2388428"/>
            <a:chExt cx="3479806" cy="2785311"/>
          </a:xfrm>
        </p:grpSpPr>
        <p:pic>
          <p:nvPicPr>
            <p:cNvPr id="6" name="Picture 2" descr="Pro Micro Pinout (red) | Arduino, Arduino based projects, Micro">
              <a:extLst>
                <a:ext uri="{FF2B5EF4-FFF2-40B4-BE49-F238E27FC236}">
                  <a16:creationId xmlns:a16="http://schemas.microsoft.com/office/drawing/2014/main" id="{931C3721-A1D6-40D1-B2AC-664453BFD7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8" t="41975" r="50366" b="23754"/>
            <a:stretch/>
          </p:blipFill>
          <p:spPr bwMode="auto">
            <a:xfrm>
              <a:off x="4422198" y="2388428"/>
              <a:ext cx="1847416" cy="2782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Pro Micro Pinout (red) | Arduino, Arduino based projects, Micro">
              <a:extLst>
                <a:ext uri="{FF2B5EF4-FFF2-40B4-BE49-F238E27FC236}">
                  <a16:creationId xmlns:a16="http://schemas.microsoft.com/office/drawing/2014/main" id="{AF4906C6-DDCF-4CDC-979C-761323751A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07" t="56100" r="24705" b="23754"/>
            <a:stretch/>
          </p:blipFill>
          <p:spPr bwMode="auto">
            <a:xfrm>
              <a:off x="6269614" y="3537857"/>
              <a:ext cx="457737" cy="1635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Pro Micro Pinout (red) | Arduino, Arduino based projects, Micro">
              <a:extLst>
                <a:ext uri="{FF2B5EF4-FFF2-40B4-BE49-F238E27FC236}">
                  <a16:creationId xmlns:a16="http://schemas.microsoft.com/office/drawing/2014/main" id="{17F4DAD9-D4DB-45CC-86E0-CA45DE832B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98" t="66154" r="32893" b="26562"/>
            <a:stretch/>
          </p:blipFill>
          <p:spPr bwMode="auto">
            <a:xfrm>
              <a:off x="6667499" y="4354285"/>
              <a:ext cx="402771" cy="591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Pro Micro Pinout (red) | Arduino, Arduino based projects, Micro">
              <a:extLst>
                <a:ext uri="{FF2B5EF4-FFF2-40B4-BE49-F238E27FC236}">
                  <a16:creationId xmlns:a16="http://schemas.microsoft.com/office/drawing/2014/main" id="{052A8BB7-C03B-4B94-8D89-C241AB0FF8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2" t="46643" r="89185" b="23754"/>
            <a:stretch/>
          </p:blipFill>
          <p:spPr bwMode="auto">
            <a:xfrm>
              <a:off x="3996887" y="2764971"/>
              <a:ext cx="422729" cy="2403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Pro Micro Pinout (red) | Arduino, Arduino based projects, Micro">
              <a:extLst>
                <a:ext uri="{FF2B5EF4-FFF2-40B4-BE49-F238E27FC236}">
                  <a16:creationId xmlns:a16="http://schemas.microsoft.com/office/drawing/2014/main" id="{7862D9CD-1272-44F0-B545-8D3AA9491F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1" t="46643" r="80792" b="38811"/>
            <a:stretch/>
          </p:blipFill>
          <p:spPr bwMode="auto">
            <a:xfrm>
              <a:off x="3590464" y="2764971"/>
              <a:ext cx="420914" cy="118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Pro Micro Pinout (red) | Arduino, Arduino based projects, Micro">
              <a:extLst>
                <a:ext uri="{FF2B5EF4-FFF2-40B4-BE49-F238E27FC236}">
                  <a16:creationId xmlns:a16="http://schemas.microsoft.com/office/drawing/2014/main" id="{0EE6746B-4450-470C-8B18-B462F723C0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96" t="51380" r="70310" b="43839"/>
            <a:stretch/>
          </p:blipFill>
          <p:spPr bwMode="auto">
            <a:xfrm>
              <a:off x="3982354" y="3149600"/>
              <a:ext cx="469903" cy="388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Pro Micro Pinout (red) | Arduino, Arduino based projects, Micro">
              <a:extLst>
                <a:ext uri="{FF2B5EF4-FFF2-40B4-BE49-F238E27FC236}">
                  <a16:creationId xmlns:a16="http://schemas.microsoft.com/office/drawing/2014/main" id="{4B8AAB3B-D06D-4FF7-9F7B-8639F2EA64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63" t="46201" r="42443" b="43722"/>
            <a:stretch/>
          </p:blipFill>
          <p:spPr bwMode="auto">
            <a:xfrm>
              <a:off x="6269614" y="2732316"/>
              <a:ext cx="469903" cy="818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A5E0AE-D681-4A96-8747-EF2AB13007C9}"/>
              </a:ext>
            </a:extLst>
          </p:cNvPr>
          <p:cNvGrpSpPr/>
          <p:nvPr/>
        </p:nvGrpSpPr>
        <p:grpSpPr>
          <a:xfrm>
            <a:off x="780802" y="2007035"/>
            <a:ext cx="1801317" cy="3687581"/>
            <a:chOff x="5973902" y="1886253"/>
            <a:chExt cx="1801317" cy="368758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F02422E-093D-4950-AD38-90A9201C88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9" t="26140" r="12708" b="26451"/>
            <a:stretch/>
          </p:blipFill>
          <p:spPr bwMode="auto">
            <a:xfrm rot="5400000">
              <a:off x="5030770" y="2829385"/>
              <a:ext cx="3687581" cy="1801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9A10B0F-329B-4B57-AC22-C07BC8DD98EE}"/>
                </a:ext>
              </a:extLst>
            </p:cNvPr>
            <p:cNvSpPr/>
            <p:nvPr/>
          </p:nvSpPr>
          <p:spPr>
            <a:xfrm>
              <a:off x="7588639" y="243447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142C96B-84BA-40A7-8E4A-0CFCBD17EC61}"/>
                </a:ext>
              </a:extLst>
            </p:cNvPr>
            <p:cNvSpPr/>
            <p:nvPr/>
          </p:nvSpPr>
          <p:spPr>
            <a:xfrm>
              <a:off x="7588639" y="2633831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80E664C-BFC3-461B-A5AE-5B8BC77F98CD}"/>
                </a:ext>
              </a:extLst>
            </p:cNvPr>
            <p:cNvSpPr/>
            <p:nvPr/>
          </p:nvSpPr>
          <p:spPr>
            <a:xfrm>
              <a:off x="7588639" y="3240011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B990340-A398-4427-8890-C90D32DB81F0}"/>
                </a:ext>
              </a:extLst>
            </p:cNvPr>
            <p:cNvSpPr/>
            <p:nvPr/>
          </p:nvSpPr>
          <p:spPr>
            <a:xfrm>
              <a:off x="7588639" y="341527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D6FAAAB-DE6C-4D32-A992-D225F5152C46}"/>
                </a:ext>
              </a:extLst>
            </p:cNvPr>
            <p:cNvSpPr/>
            <p:nvPr/>
          </p:nvSpPr>
          <p:spPr>
            <a:xfrm>
              <a:off x="7588639" y="4616754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243D33-7194-458E-B517-E91BEF8B0C41}"/>
                </a:ext>
              </a:extLst>
            </p:cNvPr>
            <p:cNvSpPr/>
            <p:nvPr/>
          </p:nvSpPr>
          <p:spPr>
            <a:xfrm>
              <a:off x="7588639" y="482940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3665425-232B-4B1E-8DBB-944CA9656F37}"/>
                </a:ext>
              </a:extLst>
            </p:cNvPr>
            <p:cNvSpPr/>
            <p:nvPr/>
          </p:nvSpPr>
          <p:spPr>
            <a:xfrm>
              <a:off x="7588639" y="5036197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2AB74DF-3E4F-4123-A5E3-57BC4DD18FEE}"/>
                </a:ext>
              </a:extLst>
            </p:cNvPr>
            <p:cNvSpPr/>
            <p:nvPr/>
          </p:nvSpPr>
          <p:spPr>
            <a:xfrm>
              <a:off x="6012363" y="243447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6C9F7A-263D-4822-9F5E-051BA07D69A7}"/>
                </a:ext>
              </a:extLst>
            </p:cNvPr>
            <p:cNvSpPr/>
            <p:nvPr/>
          </p:nvSpPr>
          <p:spPr>
            <a:xfrm>
              <a:off x="6012363" y="502126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263096C-1CD4-47BE-A60E-27A2E4F20D3D}"/>
                </a:ext>
              </a:extLst>
            </p:cNvPr>
            <p:cNvSpPr/>
            <p:nvPr/>
          </p:nvSpPr>
          <p:spPr>
            <a:xfrm>
              <a:off x="7588639" y="442877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A156A06-BD7C-4328-9152-9C9CAE961B6C}"/>
              </a:ext>
            </a:extLst>
          </p:cNvPr>
          <p:cNvSpPr txBox="1"/>
          <p:nvPr/>
        </p:nvSpPr>
        <p:spPr>
          <a:xfrm>
            <a:off x="4416549" y="2851048"/>
            <a:ext cx="925253" cy="2479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RX SFX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TX SFX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 algn="r">
              <a:lnSpc>
                <a:spcPct val="150000"/>
              </a:lnSpc>
            </a:pPr>
            <a:r>
              <a:rPr lang="en-AU" sz="870" i="1" dirty="0">
                <a:solidFill>
                  <a:schemeClr val="bg1">
                    <a:lumMod val="75000"/>
                  </a:schemeClr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SCREEN ??</a:t>
            </a:r>
          </a:p>
          <a:p>
            <a:pPr algn="r">
              <a:lnSpc>
                <a:spcPct val="150000"/>
              </a:lnSpc>
            </a:pPr>
            <a:r>
              <a:rPr lang="en-AU" sz="870" i="1" dirty="0">
                <a:solidFill>
                  <a:schemeClr val="bg1">
                    <a:lumMod val="75000"/>
                  </a:schemeClr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SCREEN ??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RESET SFX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FOOT SWITCH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LED RING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CAM FOCUS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CAM TRIGGER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E16ECB-7BB4-4CD9-9F8C-D128C79EE84C}"/>
              </a:ext>
            </a:extLst>
          </p:cNvPr>
          <p:cNvSpPr txBox="1"/>
          <p:nvPr/>
        </p:nvSpPr>
        <p:spPr>
          <a:xfrm>
            <a:off x="8770353" y="2859329"/>
            <a:ext cx="925253" cy="2479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STATUS LEDS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TIME BTN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START BTN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PWM OUT</a:t>
            </a:r>
          </a:p>
        </p:txBody>
      </p:sp>
    </p:spTree>
    <p:extLst>
      <p:ext uri="{BB962C8B-B14F-4D97-AF65-F5344CB8AC3E}">
        <p14:creationId xmlns:p14="http://schemas.microsoft.com/office/powerpoint/2010/main" val="275118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85">
            <a:extLst>
              <a:ext uri="{FF2B5EF4-FFF2-40B4-BE49-F238E27FC236}">
                <a16:creationId xmlns:a16="http://schemas.microsoft.com/office/drawing/2014/main" id="{BB805D90-1E2A-4908-B43D-C34D7ED7D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9" t="65018" r="12195" b="16844"/>
          <a:stretch/>
        </p:blipFill>
        <p:spPr>
          <a:xfrm rot="60000">
            <a:off x="414603" y="3314245"/>
            <a:ext cx="3955734" cy="2484792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5ECBC355-8476-4146-B90F-A37731D64B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9" t="78688" r="12195" b="16844"/>
          <a:stretch/>
        </p:blipFill>
        <p:spPr>
          <a:xfrm rot="60000">
            <a:off x="400577" y="5550387"/>
            <a:ext cx="3955734" cy="612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2B7DCA-3FDD-4390-931C-7347C566F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t="2684" r="2755" b="64015"/>
          <a:stretch/>
        </p:blipFill>
        <p:spPr>
          <a:xfrm>
            <a:off x="6612132" y="217431"/>
            <a:ext cx="3821596" cy="2281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9668EA-8383-4C0B-BEE4-654CB3B500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9" t="65018" r="12195" b="16844"/>
          <a:stretch/>
        </p:blipFill>
        <p:spPr>
          <a:xfrm rot="60000">
            <a:off x="414602" y="603127"/>
            <a:ext cx="3955734" cy="2484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B53B5-8138-4131-8CD1-98D5D18E4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0" t="41875" r="31361" b="46215"/>
          <a:stretch/>
        </p:blipFill>
        <p:spPr>
          <a:xfrm rot="5400000">
            <a:off x="2441714" y="1691971"/>
            <a:ext cx="876300" cy="163167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C9E94D-D57C-4379-A671-556EBD030A33}"/>
              </a:ext>
            </a:extLst>
          </p:cNvPr>
          <p:cNvSpPr txBox="1"/>
          <p:nvPr/>
        </p:nvSpPr>
        <p:spPr>
          <a:xfrm rot="16200000">
            <a:off x="2733980" y="1170151"/>
            <a:ext cx="244041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B1C0C6-1584-415F-BEEC-3DF939506EF5}"/>
              </a:ext>
            </a:extLst>
          </p:cNvPr>
          <p:cNvGrpSpPr/>
          <p:nvPr/>
        </p:nvGrpSpPr>
        <p:grpSpPr>
          <a:xfrm rot="5400000" flipV="1">
            <a:off x="1922118" y="124855"/>
            <a:ext cx="1076137" cy="2203022"/>
            <a:chOff x="5973902" y="1886253"/>
            <a:chExt cx="1801317" cy="3687581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F983864-3EA5-44DF-AF95-95FA827B87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9" t="26140" r="12708" b="26451"/>
            <a:stretch/>
          </p:blipFill>
          <p:spPr bwMode="auto">
            <a:xfrm rot="5400000">
              <a:off x="5030770" y="2829385"/>
              <a:ext cx="3687581" cy="1801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81A0D5B-6C5B-4287-AFEB-293EB7206DB6}"/>
                </a:ext>
              </a:extLst>
            </p:cNvPr>
            <p:cNvSpPr/>
            <p:nvPr/>
          </p:nvSpPr>
          <p:spPr>
            <a:xfrm>
              <a:off x="7588639" y="243447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61EEEE-CC56-451C-BA28-718F80A655CE}"/>
                </a:ext>
              </a:extLst>
            </p:cNvPr>
            <p:cNvSpPr/>
            <p:nvPr/>
          </p:nvSpPr>
          <p:spPr>
            <a:xfrm>
              <a:off x="7588639" y="2633831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AE88DB-595E-4ED1-9BBE-0DEA60618E81}"/>
                </a:ext>
              </a:extLst>
            </p:cNvPr>
            <p:cNvSpPr/>
            <p:nvPr/>
          </p:nvSpPr>
          <p:spPr>
            <a:xfrm>
              <a:off x="7588639" y="3240011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B11F649-2391-4E81-A3A2-FB9DD437CD39}"/>
                </a:ext>
              </a:extLst>
            </p:cNvPr>
            <p:cNvSpPr/>
            <p:nvPr/>
          </p:nvSpPr>
          <p:spPr>
            <a:xfrm>
              <a:off x="7588639" y="341527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6CAF4A-6110-465C-9074-76D3AA1068FA}"/>
                </a:ext>
              </a:extLst>
            </p:cNvPr>
            <p:cNvSpPr/>
            <p:nvPr/>
          </p:nvSpPr>
          <p:spPr>
            <a:xfrm>
              <a:off x="7588639" y="4616754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B48B3F-7796-43A8-A43C-8015E330DD4B}"/>
                </a:ext>
              </a:extLst>
            </p:cNvPr>
            <p:cNvSpPr/>
            <p:nvPr/>
          </p:nvSpPr>
          <p:spPr>
            <a:xfrm>
              <a:off x="7588639" y="482940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B8A012F-1BD2-4575-B89F-946D78823AB3}"/>
                </a:ext>
              </a:extLst>
            </p:cNvPr>
            <p:cNvSpPr/>
            <p:nvPr/>
          </p:nvSpPr>
          <p:spPr>
            <a:xfrm>
              <a:off x="7588639" y="5036197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089D8A1-B4A7-4322-A92C-BE1FE45E053F}"/>
                </a:ext>
              </a:extLst>
            </p:cNvPr>
            <p:cNvSpPr/>
            <p:nvPr/>
          </p:nvSpPr>
          <p:spPr>
            <a:xfrm>
              <a:off x="6012363" y="243447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D89CF17-FBBF-4FE3-A05B-5959648FAAA4}"/>
                </a:ext>
              </a:extLst>
            </p:cNvPr>
            <p:cNvSpPr/>
            <p:nvPr/>
          </p:nvSpPr>
          <p:spPr>
            <a:xfrm>
              <a:off x="6012363" y="502126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9F72E1C-3BFA-4322-9AEE-0C948A50982F}"/>
                </a:ext>
              </a:extLst>
            </p:cNvPr>
            <p:cNvSpPr/>
            <p:nvPr/>
          </p:nvSpPr>
          <p:spPr>
            <a:xfrm>
              <a:off x="7588639" y="442877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3755CFF-271C-4B22-91E7-C21D97502399}"/>
                </a:ext>
              </a:extLst>
            </p:cNvPr>
            <p:cNvSpPr/>
            <p:nvPr/>
          </p:nvSpPr>
          <p:spPr>
            <a:xfrm>
              <a:off x="6012364" y="2626847"/>
              <a:ext cx="130257" cy="1220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DB79DB8-BB1F-4138-87A9-F864B6A0B077}"/>
                </a:ext>
              </a:extLst>
            </p:cNvPr>
            <p:cNvSpPr/>
            <p:nvPr/>
          </p:nvSpPr>
          <p:spPr>
            <a:xfrm>
              <a:off x="6012363" y="2824915"/>
              <a:ext cx="130257" cy="1220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47E97D5-DC40-45A0-8AA8-1A6E9195585B}"/>
                </a:ext>
              </a:extLst>
            </p:cNvPr>
            <p:cNvSpPr/>
            <p:nvPr/>
          </p:nvSpPr>
          <p:spPr>
            <a:xfrm>
              <a:off x="6001123" y="4815785"/>
              <a:ext cx="130257" cy="1220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5EDB52C-0134-42BE-9EAF-D1A5CB8AC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4" t="40460" r="9454" b="43398"/>
          <a:stretch/>
        </p:blipFill>
        <p:spPr>
          <a:xfrm rot="16200000">
            <a:off x="7587135" y="2273489"/>
            <a:ext cx="1073426" cy="22114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EA8EDA3-E2C6-44BE-91B3-B01B45005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1" t="20118" r="60498" b="6440"/>
          <a:stretch/>
        </p:blipFill>
        <p:spPr bwMode="auto">
          <a:xfrm rot="16200000">
            <a:off x="2693363" y="979077"/>
            <a:ext cx="441435" cy="3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0A1A482-0959-4903-B45E-82B213637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1" t="20118" r="60498" b="6440"/>
          <a:stretch/>
        </p:blipFill>
        <p:spPr bwMode="auto">
          <a:xfrm rot="16200000">
            <a:off x="2327403" y="979076"/>
            <a:ext cx="441435" cy="3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2F5C2C-A197-4245-A753-8304DF75F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730" y="4127949"/>
            <a:ext cx="2719369" cy="1386345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1A7624-0B93-4611-AA88-BCBC1EEA1C52}"/>
              </a:ext>
            </a:extLst>
          </p:cNvPr>
          <p:cNvCxnSpPr>
            <a:cxnSpLocks/>
          </p:cNvCxnSpPr>
          <p:nvPr/>
        </p:nvCxnSpPr>
        <p:spPr>
          <a:xfrm flipH="1" flipV="1">
            <a:off x="2193123" y="1810533"/>
            <a:ext cx="236638" cy="248003"/>
          </a:xfrm>
          <a:prstGeom prst="line">
            <a:avLst/>
          </a:prstGeom>
          <a:ln w="190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533A62-B32C-4F9D-91F7-A22F5EB15967}"/>
              </a:ext>
            </a:extLst>
          </p:cNvPr>
          <p:cNvSpPr txBox="1"/>
          <p:nvPr/>
        </p:nvSpPr>
        <p:spPr>
          <a:xfrm rot="16200000">
            <a:off x="2847814" y="1761661"/>
            <a:ext cx="244041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8FA3B5-CC75-4EFB-B00D-EAF2C7AE142C}"/>
              </a:ext>
            </a:extLst>
          </p:cNvPr>
          <p:cNvSpPr txBox="1"/>
          <p:nvPr/>
        </p:nvSpPr>
        <p:spPr>
          <a:xfrm rot="16200000">
            <a:off x="2372227" y="90940"/>
            <a:ext cx="244041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956877F-31EE-4722-AE39-9B9D9652F085}"/>
              </a:ext>
            </a:extLst>
          </p:cNvPr>
          <p:cNvGrpSpPr/>
          <p:nvPr/>
        </p:nvGrpSpPr>
        <p:grpSpPr>
          <a:xfrm>
            <a:off x="3606967" y="1128198"/>
            <a:ext cx="674614" cy="401722"/>
            <a:chOff x="3570051" y="3099305"/>
            <a:chExt cx="674614" cy="40172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1A4204D-C0A8-4B30-A549-8B28C75B3A72}"/>
                </a:ext>
              </a:extLst>
            </p:cNvPr>
            <p:cNvGrpSpPr/>
            <p:nvPr/>
          </p:nvGrpSpPr>
          <p:grpSpPr>
            <a:xfrm>
              <a:off x="3570051" y="3154037"/>
              <a:ext cx="602685" cy="260709"/>
              <a:chOff x="698942" y="3055668"/>
              <a:chExt cx="602685" cy="26070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7671CD9-ED1E-4A6C-815B-2CF559BFC847}"/>
                  </a:ext>
                </a:extLst>
              </p:cNvPr>
              <p:cNvSpPr/>
              <p:nvPr/>
            </p:nvSpPr>
            <p:spPr>
              <a:xfrm>
                <a:off x="698942" y="3055668"/>
                <a:ext cx="602685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0AEBF09-2EEE-4A7D-BE85-5AE867BF2543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7D88C3B-218B-4A28-B849-A35DB622E878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76BFB29-6E1A-4172-9E89-0876FF15CBDB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730B0A18-D934-4AB7-9438-586D3C7929CF}"/>
                  </a:ext>
                </a:extLst>
              </p:cNvPr>
              <p:cNvSpPr/>
              <p:nvPr/>
            </p:nvSpPr>
            <p:spPr>
              <a:xfrm rot="5400000" flipV="1">
                <a:off x="788678" y="3155317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A21E2DB-1AAB-4E0E-BAE6-D6CC75EEE4EB}"/>
                </a:ext>
              </a:extLst>
            </p:cNvPr>
            <p:cNvSpPr txBox="1"/>
            <p:nvPr/>
          </p:nvSpPr>
          <p:spPr>
            <a:xfrm>
              <a:off x="3867639" y="3099305"/>
              <a:ext cx="377026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AUDIO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0781788-B882-42AF-8D2A-F1670779E316}"/>
                </a:ext>
              </a:extLst>
            </p:cNvPr>
            <p:cNvSpPr txBox="1"/>
            <p:nvPr/>
          </p:nvSpPr>
          <p:spPr>
            <a:xfrm rot="16200000">
              <a:off x="3764484" y="3092775"/>
              <a:ext cx="244041" cy="57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R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L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+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FD91147-4FB9-451C-9CCF-C5B2086AB354}"/>
              </a:ext>
            </a:extLst>
          </p:cNvPr>
          <p:cNvGrpSpPr/>
          <p:nvPr/>
        </p:nvGrpSpPr>
        <p:grpSpPr>
          <a:xfrm>
            <a:off x="739238" y="1126175"/>
            <a:ext cx="569542" cy="399667"/>
            <a:chOff x="812421" y="3097282"/>
            <a:chExt cx="569542" cy="39966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DE3AFCD-F39C-4A91-876F-5799F76690F6}"/>
                </a:ext>
              </a:extLst>
            </p:cNvPr>
            <p:cNvGrpSpPr/>
            <p:nvPr/>
          </p:nvGrpSpPr>
          <p:grpSpPr>
            <a:xfrm>
              <a:off x="812421" y="3159789"/>
              <a:ext cx="492443" cy="260709"/>
              <a:chOff x="797464" y="3055668"/>
              <a:chExt cx="492443" cy="26070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7D62C45-5BA4-44CF-8EF2-4B6200AC2F15}"/>
                  </a:ext>
                </a:extLst>
              </p:cNvPr>
              <p:cNvSpPr/>
              <p:nvPr/>
            </p:nvSpPr>
            <p:spPr>
              <a:xfrm>
                <a:off x="797464" y="3055668"/>
                <a:ext cx="492443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0170ED7-EAF0-4C88-A1CD-601D8832D07F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5DCCF9D-145A-436D-98D3-69ACD312EB87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CE53931-AFA0-4688-B27B-612F6AA4D49B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D5614A0-236D-4775-875D-EB7801536200}"/>
                </a:ext>
              </a:extLst>
            </p:cNvPr>
            <p:cNvSpPr txBox="1"/>
            <p:nvPr/>
          </p:nvSpPr>
          <p:spPr>
            <a:xfrm>
              <a:off x="966465" y="3097282"/>
              <a:ext cx="415498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CAMERA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4CC082-A04A-4120-ADA6-87AA309DC24D}"/>
                </a:ext>
              </a:extLst>
            </p:cNvPr>
            <p:cNvSpPr txBox="1"/>
            <p:nvPr/>
          </p:nvSpPr>
          <p:spPr>
            <a:xfrm rot="16200000">
              <a:off x="959397" y="3148713"/>
              <a:ext cx="244041" cy="452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F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S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A4DB884-CC15-421B-9EFA-CE4FB4F96B8E}"/>
              </a:ext>
            </a:extLst>
          </p:cNvPr>
          <p:cNvCxnSpPr>
            <a:cxnSpLocks/>
          </p:cNvCxnSpPr>
          <p:nvPr/>
        </p:nvCxnSpPr>
        <p:spPr>
          <a:xfrm>
            <a:off x="2421949" y="1439103"/>
            <a:ext cx="1080659" cy="10288"/>
          </a:xfrm>
          <a:prstGeom prst="line">
            <a:avLst/>
          </a:prstGeom>
          <a:ln w="19050"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784D6AA-86B5-4577-A5B7-E390596A0E5E}"/>
              </a:ext>
            </a:extLst>
          </p:cNvPr>
          <p:cNvCxnSpPr>
            <a:cxnSpLocks/>
          </p:cNvCxnSpPr>
          <p:nvPr/>
        </p:nvCxnSpPr>
        <p:spPr>
          <a:xfrm flipV="1">
            <a:off x="879344" y="855253"/>
            <a:ext cx="1675486" cy="5112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5F8C0A-F9A1-4F75-A508-617E8747AC1A}"/>
              </a:ext>
            </a:extLst>
          </p:cNvPr>
          <p:cNvCxnSpPr>
            <a:cxnSpLocks/>
          </p:cNvCxnSpPr>
          <p:nvPr/>
        </p:nvCxnSpPr>
        <p:spPr>
          <a:xfrm>
            <a:off x="1007363" y="737026"/>
            <a:ext cx="1911952" cy="108757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4138942-B228-4337-8D6E-32ABCEB6639A}"/>
              </a:ext>
            </a:extLst>
          </p:cNvPr>
          <p:cNvCxnSpPr>
            <a:cxnSpLocks/>
          </p:cNvCxnSpPr>
          <p:nvPr/>
        </p:nvCxnSpPr>
        <p:spPr>
          <a:xfrm>
            <a:off x="2659700" y="1099800"/>
            <a:ext cx="356474" cy="0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B197DF5-0B9F-4B8C-8F19-22C59D5706E9}"/>
              </a:ext>
            </a:extLst>
          </p:cNvPr>
          <p:cNvCxnSpPr>
            <a:cxnSpLocks/>
          </p:cNvCxnSpPr>
          <p:nvPr/>
        </p:nvCxnSpPr>
        <p:spPr>
          <a:xfrm>
            <a:off x="1107585" y="1105247"/>
            <a:ext cx="1550804" cy="104600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81D17F6-2530-4FF0-A0B4-B93618D72C7D}"/>
              </a:ext>
            </a:extLst>
          </p:cNvPr>
          <p:cNvSpPr/>
          <p:nvPr/>
        </p:nvSpPr>
        <p:spPr>
          <a:xfrm>
            <a:off x="2714835" y="1388735"/>
            <a:ext cx="307272" cy="9767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500" dirty="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1K2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EDF0585-2D8C-409C-969B-0DF4F1C76991}"/>
              </a:ext>
            </a:extLst>
          </p:cNvPr>
          <p:cNvGrpSpPr/>
          <p:nvPr/>
        </p:nvGrpSpPr>
        <p:grpSpPr>
          <a:xfrm>
            <a:off x="2792652" y="1514639"/>
            <a:ext cx="820775" cy="97677"/>
            <a:chOff x="2875535" y="3720975"/>
            <a:chExt cx="707522" cy="9767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F1DFC2F-B38B-4106-94A9-807EF32D256D}"/>
                </a:ext>
              </a:extLst>
            </p:cNvPr>
            <p:cNvCxnSpPr>
              <a:cxnSpLocks/>
            </p:cNvCxnSpPr>
            <p:nvPr/>
          </p:nvCxnSpPr>
          <p:spPr>
            <a:xfrm>
              <a:off x="2875535" y="3778700"/>
              <a:ext cx="707522" cy="0"/>
            </a:xfrm>
            <a:prstGeom prst="line">
              <a:avLst/>
            </a:prstGeom>
            <a:ln w="1905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D8DD9F-6E7D-46D9-A12A-BC5B697BEDF6}"/>
                </a:ext>
              </a:extLst>
            </p:cNvPr>
            <p:cNvSpPr/>
            <p:nvPr/>
          </p:nvSpPr>
          <p:spPr>
            <a:xfrm>
              <a:off x="3082939" y="3720975"/>
              <a:ext cx="307272" cy="97677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AU" sz="5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1K2</a:t>
              </a:r>
            </a:p>
          </p:txBody>
        </p: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22D359-6BD6-426F-92BC-BD1F9C8BC3EF}"/>
              </a:ext>
            </a:extLst>
          </p:cNvPr>
          <p:cNvCxnSpPr>
            <a:cxnSpLocks/>
          </p:cNvCxnSpPr>
          <p:nvPr/>
        </p:nvCxnSpPr>
        <p:spPr>
          <a:xfrm>
            <a:off x="2911566" y="1583509"/>
            <a:ext cx="35647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499C199-C28B-4220-A2BA-275BDA9C8487}"/>
              </a:ext>
            </a:extLst>
          </p:cNvPr>
          <p:cNvCxnSpPr>
            <a:cxnSpLocks/>
          </p:cNvCxnSpPr>
          <p:nvPr/>
        </p:nvCxnSpPr>
        <p:spPr>
          <a:xfrm>
            <a:off x="2556219" y="1807180"/>
            <a:ext cx="35647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EAE1C95-B4BE-4293-B22A-86C1A680DE9E}"/>
              </a:ext>
            </a:extLst>
          </p:cNvPr>
          <p:cNvSpPr txBox="1"/>
          <p:nvPr/>
        </p:nvSpPr>
        <p:spPr>
          <a:xfrm rot="16200000">
            <a:off x="2498036" y="571198"/>
            <a:ext cx="244041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34A63F-C8F8-4AB7-B5E2-DA7BA07C8802}"/>
              </a:ext>
            </a:extLst>
          </p:cNvPr>
          <p:cNvSpPr txBox="1"/>
          <p:nvPr/>
        </p:nvSpPr>
        <p:spPr>
          <a:xfrm rot="16200000">
            <a:off x="2906982" y="1113735"/>
            <a:ext cx="243977" cy="212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DD5CFEA-B808-44BD-9698-9124300FDB94}"/>
              </a:ext>
            </a:extLst>
          </p:cNvPr>
          <p:cNvGrpSpPr/>
          <p:nvPr/>
        </p:nvGrpSpPr>
        <p:grpSpPr>
          <a:xfrm flipH="1">
            <a:off x="580493" y="2683805"/>
            <a:ext cx="785447" cy="412070"/>
            <a:chOff x="839867" y="3095410"/>
            <a:chExt cx="785447" cy="41207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E729D2C-D679-4BE2-8A15-956A771743F7}"/>
                </a:ext>
              </a:extLst>
            </p:cNvPr>
            <p:cNvGrpSpPr/>
            <p:nvPr/>
          </p:nvGrpSpPr>
          <p:grpSpPr>
            <a:xfrm>
              <a:off x="839867" y="3159789"/>
              <a:ext cx="720005" cy="260709"/>
              <a:chOff x="824910" y="3055668"/>
              <a:chExt cx="720005" cy="260709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76CBD79-4BC7-4546-B304-12A02F1274E7}"/>
                  </a:ext>
                </a:extLst>
              </p:cNvPr>
              <p:cNvSpPr/>
              <p:nvPr/>
            </p:nvSpPr>
            <p:spPr>
              <a:xfrm>
                <a:off x="824910" y="3055668"/>
                <a:ext cx="720005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56A9A45-EFB0-4C47-B86A-2DB2902F1403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C4E2D1-E858-4961-A5A0-83C6554D4B9B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80D50ED4-7170-400F-BB09-92CDDE2F4D61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80538986-A0B1-4FF4-9E6F-7972A5E0E7F8}"/>
                  </a:ext>
                </a:extLst>
              </p:cNvPr>
              <p:cNvSpPr/>
              <p:nvPr/>
            </p:nvSpPr>
            <p:spPr>
              <a:xfrm rot="5400000" flipV="1">
                <a:off x="1266783" y="315570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141A116-C947-47F5-9D29-91C7866CBF18}"/>
                  </a:ext>
                </a:extLst>
              </p:cNvPr>
              <p:cNvSpPr/>
              <p:nvPr/>
            </p:nvSpPr>
            <p:spPr>
              <a:xfrm rot="5400000" flipV="1">
                <a:off x="1390240" y="3155317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FC4CA04-BEAF-479E-8FB8-1AD7D8038D2A}"/>
                </a:ext>
              </a:extLst>
            </p:cNvPr>
            <p:cNvSpPr txBox="1"/>
            <p:nvPr/>
          </p:nvSpPr>
          <p:spPr>
            <a:xfrm>
              <a:off x="863567" y="3095410"/>
              <a:ext cx="761747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BOX BTNS &amp; LEDS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66A7E4A-DF9D-4C33-A0AE-F83A81A88EE5}"/>
                </a:ext>
              </a:extLst>
            </p:cNvPr>
            <p:cNvSpPr txBox="1"/>
            <p:nvPr/>
          </p:nvSpPr>
          <p:spPr>
            <a:xfrm rot="16200000">
              <a:off x="1083140" y="3030747"/>
              <a:ext cx="2455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+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D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T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S</a:t>
              </a:r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5993D7B-A4A9-40C2-A388-D1CE0C640DB4}"/>
              </a:ext>
            </a:extLst>
          </p:cNvPr>
          <p:cNvCxnSpPr>
            <a:cxnSpLocks/>
          </p:cNvCxnSpPr>
          <p:nvPr/>
        </p:nvCxnSpPr>
        <p:spPr>
          <a:xfrm>
            <a:off x="1106264" y="1934293"/>
            <a:ext cx="712651" cy="6719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E3A4F51-4D55-451E-B2DB-459EBB707D08}"/>
              </a:ext>
            </a:extLst>
          </p:cNvPr>
          <p:cNvGrpSpPr/>
          <p:nvPr/>
        </p:nvGrpSpPr>
        <p:grpSpPr>
          <a:xfrm flipH="1">
            <a:off x="744110" y="1501541"/>
            <a:ext cx="665099" cy="463979"/>
            <a:chOff x="781638" y="3102840"/>
            <a:chExt cx="665099" cy="46397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E1BECE9-713F-4DE3-A972-CC36FDB0A3BC}"/>
                </a:ext>
              </a:extLst>
            </p:cNvPr>
            <p:cNvGrpSpPr/>
            <p:nvPr/>
          </p:nvGrpSpPr>
          <p:grpSpPr>
            <a:xfrm>
              <a:off x="851912" y="3159789"/>
              <a:ext cx="594825" cy="260709"/>
              <a:chOff x="836955" y="3055668"/>
              <a:chExt cx="594825" cy="260709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B760B31-C051-4D10-AF7D-471AE1C7E1BA}"/>
                  </a:ext>
                </a:extLst>
              </p:cNvPr>
              <p:cNvSpPr/>
              <p:nvPr/>
            </p:nvSpPr>
            <p:spPr>
              <a:xfrm>
                <a:off x="836955" y="3055668"/>
                <a:ext cx="594825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8283F99-A1BD-48E6-9C12-A61516D4E536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CD3D1C85-BEF5-43E7-A43C-466A5E0FC927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87618E4-F918-42DF-BE25-D40F00D8D3A7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55E5A7E-CBBD-4085-9DFE-04D1D41EA856}"/>
                  </a:ext>
                </a:extLst>
              </p:cNvPr>
              <p:cNvSpPr/>
              <p:nvPr/>
            </p:nvSpPr>
            <p:spPr>
              <a:xfrm rot="5400000" flipV="1">
                <a:off x="1272068" y="3153564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234FB76-8844-4CC5-A886-48322C48CD78}"/>
                </a:ext>
              </a:extLst>
            </p:cNvPr>
            <p:cNvSpPr txBox="1"/>
            <p:nvPr/>
          </p:nvSpPr>
          <p:spPr>
            <a:xfrm>
              <a:off x="781638" y="3102840"/>
              <a:ext cx="492443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LED RING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927C09E-3B5C-46FE-AD39-1F33133FA093}"/>
                </a:ext>
              </a:extLst>
            </p:cNvPr>
            <p:cNvSpPr txBox="1"/>
            <p:nvPr/>
          </p:nvSpPr>
          <p:spPr>
            <a:xfrm rot="16200000">
              <a:off x="997513" y="3128943"/>
              <a:ext cx="303288" cy="57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+</a:t>
              </a:r>
            </a:p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D</a:t>
              </a:r>
            </a:p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NC</a:t>
              </a:r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17E5B4F-5068-437E-B9AE-8EEF6E74B00F}"/>
              </a:ext>
            </a:extLst>
          </p:cNvPr>
          <p:cNvCxnSpPr>
            <a:cxnSpLocks/>
          </p:cNvCxnSpPr>
          <p:nvPr/>
        </p:nvCxnSpPr>
        <p:spPr>
          <a:xfrm flipV="1">
            <a:off x="3268040" y="1792648"/>
            <a:ext cx="712608" cy="876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8717807A-7705-4703-AB03-8DD4A295B9D7}"/>
              </a:ext>
            </a:extLst>
          </p:cNvPr>
          <p:cNvCxnSpPr>
            <a:cxnSpLocks/>
          </p:cNvCxnSpPr>
          <p:nvPr/>
        </p:nvCxnSpPr>
        <p:spPr>
          <a:xfrm>
            <a:off x="1840275" y="1586573"/>
            <a:ext cx="70784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9D4FAF5-C35A-44D4-BCC1-E51867C26ED3}"/>
              </a:ext>
            </a:extLst>
          </p:cNvPr>
          <p:cNvCxnSpPr>
            <a:cxnSpLocks/>
          </p:cNvCxnSpPr>
          <p:nvPr/>
        </p:nvCxnSpPr>
        <p:spPr>
          <a:xfrm>
            <a:off x="2546887" y="2153412"/>
            <a:ext cx="11903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59486DA-F6B1-427F-B1DA-D47CA4985F70}"/>
              </a:ext>
            </a:extLst>
          </p:cNvPr>
          <p:cNvCxnSpPr>
            <a:cxnSpLocks/>
          </p:cNvCxnSpPr>
          <p:nvPr/>
        </p:nvCxnSpPr>
        <p:spPr>
          <a:xfrm flipH="1">
            <a:off x="2424807" y="2401447"/>
            <a:ext cx="122080" cy="36651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71B4370-E3D0-46DB-A20D-47B7ECBF97A2}"/>
              </a:ext>
            </a:extLst>
          </p:cNvPr>
          <p:cNvSpPr/>
          <p:nvPr/>
        </p:nvSpPr>
        <p:spPr>
          <a:xfrm>
            <a:off x="2510222" y="1146821"/>
            <a:ext cx="92721" cy="137124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02A58EA-A141-42E7-8735-EF70DEC2CB98}"/>
              </a:ext>
            </a:extLst>
          </p:cNvPr>
          <p:cNvSpPr/>
          <p:nvPr/>
        </p:nvSpPr>
        <p:spPr>
          <a:xfrm>
            <a:off x="3233314" y="690088"/>
            <a:ext cx="92721" cy="122948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95AED04-2E0A-4D6C-8ED6-35386BAA2117}"/>
              </a:ext>
            </a:extLst>
          </p:cNvPr>
          <p:cNvSpPr txBox="1"/>
          <p:nvPr/>
        </p:nvSpPr>
        <p:spPr>
          <a:xfrm rot="16200000">
            <a:off x="885343" y="1235509"/>
            <a:ext cx="24404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046B569-1001-4F47-960A-102165E5888A}"/>
              </a:ext>
            </a:extLst>
          </p:cNvPr>
          <p:cNvSpPr/>
          <p:nvPr/>
        </p:nvSpPr>
        <p:spPr>
          <a:xfrm>
            <a:off x="3940320" y="1122888"/>
            <a:ext cx="92721" cy="100038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485D247-4AB4-4765-BCB6-1D93961DAB02}"/>
              </a:ext>
            </a:extLst>
          </p:cNvPr>
          <p:cNvSpPr/>
          <p:nvPr/>
        </p:nvSpPr>
        <p:spPr>
          <a:xfrm>
            <a:off x="1782446" y="890756"/>
            <a:ext cx="92721" cy="209385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5B36947F-FDE4-41C1-96F6-900ECE79E621}"/>
              </a:ext>
            </a:extLst>
          </p:cNvPr>
          <p:cNvSpPr/>
          <p:nvPr/>
        </p:nvSpPr>
        <p:spPr>
          <a:xfrm>
            <a:off x="580887" y="2189802"/>
            <a:ext cx="261732" cy="26173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8AFC741D-E55B-4F40-B8D7-0709C18A71DA}"/>
              </a:ext>
            </a:extLst>
          </p:cNvPr>
          <p:cNvSpPr/>
          <p:nvPr/>
        </p:nvSpPr>
        <p:spPr>
          <a:xfrm>
            <a:off x="3794746" y="2178983"/>
            <a:ext cx="261732" cy="26173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6E7B5A2-3E2D-44C6-B2C7-AB0A74B62D7D}"/>
              </a:ext>
            </a:extLst>
          </p:cNvPr>
          <p:cNvSpPr/>
          <p:nvPr/>
        </p:nvSpPr>
        <p:spPr>
          <a:xfrm>
            <a:off x="2168883" y="834951"/>
            <a:ext cx="261732" cy="26173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5C354BA-FDD9-4B3D-AB46-D29D19389DD6}"/>
              </a:ext>
            </a:extLst>
          </p:cNvPr>
          <p:cNvSpPr/>
          <p:nvPr/>
        </p:nvSpPr>
        <p:spPr>
          <a:xfrm>
            <a:off x="2867491" y="1165139"/>
            <a:ext cx="92721" cy="7544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8D190A5B-2020-4143-BDF4-ADABFD79660B}"/>
              </a:ext>
            </a:extLst>
          </p:cNvPr>
          <p:cNvSpPr/>
          <p:nvPr/>
        </p:nvSpPr>
        <p:spPr>
          <a:xfrm>
            <a:off x="3138775" y="1803678"/>
            <a:ext cx="722828" cy="117185"/>
          </a:xfrm>
          <a:custGeom>
            <a:avLst/>
            <a:gdLst>
              <a:gd name="connsiteX0" fmla="*/ 0 w 727969"/>
              <a:gd name="connsiteY0" fmla="*/ 0 h 117185"/>
              <a:gd name="connsiteX1" fmla="*/ 0 w 727969"/>
              <a:gd name="connsiteY1" fmla="*/ 65695 h 117185"/>
              <a:gd name="connsiteX2" fmla="*/ 727969 w 727969"/>
              <a:gd name="connsiteY2" fmla="*/ 65695 h 117185"/>
              <a:gd name="connsiteX3" fmla="*/ 727969 w 727969"/>
              <a:gd name="connsiteY3" fmla="*/ 117185 h 11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969" h="117185">
                <a:moveTo>
                  <a:pt x="0" y="0"/>
                </a:moveTo>
                <a:lnTo>
                  <a:pt x="0" y="65695"/>
                </a:lnTo>
                <a:lnTo>
                  <a:pt x="727969" y="65695"/>
                </a:lnTo>
                <a:lnTo>
                  <a:pt x="727969" y="117185"/>
                </a:lnTo>
              </a:path>
            </a:pathLst>
          </a:custGeom>
          <a:ln w="190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36" name="Freeform: Shape 1035">
            <a:extLst>
              <a:ext uri="{FF2B5EF4-FFF2-40B4-BE49-F238E27FC236}">
                <a16:creationId xmlns:a16="http://schemas.microsoft.com/office/drawing/2014/main" id="{A85B821F-91C0-4883-9488-0C0A7D319A6A}"/>
              </a:ext>
            </a:extLst>
          </p:cNvPr>
          <p:cNvSpPr/>
          <p:nvPr/>
        </p:nvSpPr>
        <p:spPr>
          <a:xfrm>
            <a:off x="3018038" y="1805454"/>
            <a:ext cx="727969" cy="135309"/>
          </a:xfrm>
          <a:custGeom>
            <a:avLst/>
            <a:gdLst>
              <a:gd name="connsiteX0" fmla="*/ 0 w 738622"/>
              <a:gd name="connsiteY0" fmla="*/ 0 h 154471"/>
              <a:gd name="connsiteX1" fmla="*/ 0 w 738622"/>
              <a:gd name="connsiteY1" fmla="*/ 154471 h 154471"/>
              <a:gd name="connsiteX2" fmla="*/ 738622 w 738622"/>
              <a:gd name="connsiteY2" fmla="*/ 154471 h 1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622" h="154471">
                <a:moveTo>
                  <a:pt x="0" y="0"/>
                </a:moveTo>
                <a:lnTo>
                  <a:pt x="0" y="154471"/>
                </a:lnTo>
                <a:lnTo>
                  <a:pt x="738622" y="154471"/>
                </a:lnTo>
              </a:path>
            </a:pathLst>
          </a:custGeom>
          <a:ln w="190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392A0D5-95F7-4045-AB41-5514B755A3D2}"/>
              </a:ext>
            </a:extLst>
          </p:cNvPr>
          <p:cNvCxnSpPr>
            <a:cxnSpLocks/>
          </p:cNvCxnSpPr>
          <p:nvPr/>
        </p:nvCxnSpPr>
        <p:spPr>
          <a:xfrm>
            <a:off x="1239694" y="1448485"/>
            <a:ext cx="471319" cy="6719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869B332-7A1B-4A12-8AF7-51B2B4AD70B3}"/>
              </a:ext>
            </a:extLst>
          </p:cNvPr>
          <p:cNvCxnSpPr>
            <a:cxnSpLocks/>
          </p:cNvCxnSpPr>
          <p:nvPr/>
        </p:nvCxnSpPr>
        <p:spPr>
          <a:xfrm>
            <a:off x="1701626" y="2769838"/>
            <a:ext cx="606050" cy="0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DC7DF58-582D-49A6-8447-1AD5FF6CD147}"/>
              </a:ext>
            </a:extLst>
          </p:cNvPr>
          <p:cNvSpPr/>
          <p:nvPr/>
        </p:nvSpPr>
        <p:spPr>
          <a:xfrm>
            <a:off x="1059481" y="1558490"/>
            <a:ext cx="92721" cy="139802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5CA3D1C-A1C0-48C0-BB9B-8CDC9CE16358}"/>
              </a:ext>
            </a:extLst>
          </p:cNvPr>
          <p:cNvSpPr/>
          <p:nvPr/>
        </p:nvSpPr>
        <p:spPr>
          <a:xfrm>
            <a:off x="1193201" y="1414027"/>
            <a:ext cx="92721" cy="154249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179D4E4-A805-4F7D-8F0B-A731A8BFC2BA}"/>
              </a:ext>
            </a:extLst>
          </p:cNvPr>
          <p:cNvSpPr/>
          <p:nvPr/>
        </p:nvSpPr>
        <p:spPr>
          <a:xfrm>
            <a:off x="1660254" y="1182930"/>
            <a:ext cx="92721" cy="1800764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ACFF222-01BB-4079-B1D0-215876672581}"/>
              </a:ext>
            </a:extLst>
          </p:cNvPr>
          <p:cNvSpPr txBox="1"/>
          <p:nvPr/>
        </p:nvSpPr>
        <p:spPr>
          <a:xfrm rot="16200000">
            <a:off x="1589595" y="986578"/>
            <a:ext cx="243977" cy="212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448713E1-A45B-45DB-8C0F-137F88D8CF48}"/>
              </a:ext>
            </a:extLst>
          </p:cNvPr>
          <p:cNvSpPr/>
          <p:nvPr/>
        </p:nvSpPr>
        <p:spPr>
          <a:xfrm>
            <a:off x="1707693" y="839563"/>
            <a:ext cx="1322773" cy="1218888"/>
          </a:xfrm>
          <a:custGeom>
            <a:avLst/>
            <a:gdLst>
              <a:gd name="connsiteX0" fmla="*/ 0 w 1322773"/>
              <a:gd name="connsiteY0" fmla="*/ 0 h 1218888"/>
              <a:gd name="connsiteX1" fmla="*/ 553967 w 1322773"/>
              <a:gd name="connsiteY1" fmla="*/ 482946 h 1218888"/>
              <a:gd name="connsiteX2" fmla="*/ 855808 w 1322773"/>
              <a:gd name="connsiteY2" fmla="*/ 1132791 h 1218888"/>
              <a:gd name="connsiteX3" fmla="*/ 1322773 w 1322773"/>
              <a:gd name="connsiteY3" fmla="*/ 1193159 h 121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2773" h="1218888">
                <a:moveTo>
                  <a:pt x="0" y="0"/>
                </a:moveTo>
                <a:cubicBezTo>
                  <a:pt x="205666" y="147074"/>
                  <a:pt x="411332" y="294148"/>
                  <a:pt x="553967" y="482946"/>
                </a:cubicBezTo>
                <a:cubicBezTo>
                  <a:pt x="696602" y="671744"/>
                  <a:pt x="727674" y="1014422"/>
                  <a:pt x="855808" y="1132791"/>
                </a:cubicBezTo>
                <a:cubicBezTo>
                  <a:pt x="983942" y="1251160"/>
                  <a:pt x="1153357" y="1222159"/>
                  <a:pt x="1322773" y="1193159"/>
                </a:cubicBezTo>
              </a:path>
            </a:pathLst>
          </a:cu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3BE5E9D-5487-477C-A23A-B53AF6E9AE92}"/>
              </a:ext>
            </a:extLst>
          </p:cNvPr>
          <p:cNvSpPr txBox="1"/>
          <p:nvPr/>
        </p:nvSpPr>
        <p:spPr>
          <a:xfrm rot="16200000">
            <a:off x="3816248" y="1885545"/>
            <a:ext cx="24404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22E7995-C90E-4260-A1B1-5C61E7FD8FF4}"/>
              </a:ext>
            </a:extLst>
          </p:cNvPr>
          <p:cNvSpPr txBox="1"/>
          <p:nvPr/>
        </p:nvSpPr>
        <p:spPr>
          <a:xfrm rot="16200000">
            <a:off x="3811995" y="2237236"/>
            <a:ext cx="24404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A1C098A-FCFD-4B71-A081-87B5DC006A60}"/>
              </a:ext>
            </a:extLst>
          </p:cNvPr>
          <p:cNvSpPr txBox="1"/>
          <p:nvPr/>
        </p:nvSpPr>
        <p:spPr>
          <a:xfrm rot="16200000">
            <a:off x="639156" y="2189939"/>
            <a:ext cx="24404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BEB39EA-C817-40F4-BDAF-B44F4C6FF6A5}"/>
              </a:ext>
            </a:extLst>
          </p:cNvPr>
          <p:cNvSpPr txBox="1"/>
          <p:nvPr/>
        </p:nvSpPr>
        <p:spPr>
          <a:xfrm rot="16200000">
            <a:off x="583296" y="1888591"/>
            <a:ext cx="24404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1048" name="Freeform: Shape 1047">
            <a:extLst>
              <a:ext uri="{FF2B5EF4-FFF2-40B4-BE49-F238E27FC236}">
                <a16:creationId xmlns:a16="http://schemas.microsoft.com/office/drawing/2014/main" id="{9F63F28F-D79C-4F72-8554-C6983368AEB9}"/>
              </a:ext>
            </a:extLst>
          </p:cNvPr>
          <p:cNvSpPr/>
          <p:nvPr/>
        </p:nvSpPr>
        <p:spPr>
          <a:xfrm>
            <a:off x="2320253" y="1782372"/>
            <a:ext cx="1876948" cy="891427"/>
          </a:xfrm>
          <a:custGeom>
            <a:avLst/>
            <a:gdLst>
              <a:gd name="connsiteX0" fmla="*/ 0 w 1876948"/>
              <a:gd name="connsiteY0" fmla="*/ 871787 h 891427"/>
              <a:gd name="connsiteX1" fmla="*/ 1226894 w 1876948"/>
              <a:gd name="connsiteY1" fmla="*/ 859358 h 891427"/>
              <a:gd name="connsiteX2" fmla="*/ 1835902 w 1876948"/>
              <a:gd name="connsiteY2" fmla="*/ 571722 h 891427"/>
              <a:gd name="connsiteX3" fmla="*/ 1771983 w 1876948"/>
              <a:gd name="connsiteY3" fmla="*/ 0 h 89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948" h="891427">
                <a:moveTo>
                  <a:pt x="0" y="871787"/>
                </a:moveTo>
                <a:cubicBezTo>
                  <a:pt x="460455" y="890578"/>
                  <a:pt x="920910" y="909369"/>
                  <a:pt x="1226894" y="859358"/>
                </a:cubicBezTo>
                <a:cubicBezTo>
                  <a:pt x="1532878" y="809347"/>
                  <a:pt x="1745054" y="714948"/>
                  <a:pt x="1835902" y="571722"/>
                </a:cubicBezTo>
                <a:cubicBezTo>
                  <a:pt x="1926750" y="428496"/>
                  <a:pt x="1849366" y="214248"/>
                  <a:pt x="1771983" y="0"/>
                </a:cubicBezTo>
              </a:path>
            </a:pathLst>
          </a:cu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86EE057-4A00-4F22-8DEB-0D334B2154C4}"/>
              </a:ext>
            </a:extLst>
          </p:cNvPr>
          <p:cNvCxnSpPr>
            <a:cxnSpLocks/>
          </p:cNvCxnSpPr>
          <p:nvPr/>
        </p:nvCxnSpPr>
        <p:spPr>
          <a:xfrm flipH="1">
            <a:off x="993591" y="2283812"/>
            <a:ext cx="1917975" cy="19521"/>
          </a:xfrm>
          <a:prstGeom prst="line">
            <a:avLst/>
          </a:pr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B321AD24-657C-4DBF-85E3-CC4F6B80FEB4}"/>
              </a:ext>
            </a:extLst>
          </p:cNvPr>
          <p:cNvSpPr/>
          <p:nvPr/>
        </p:nvSpPr>
        <p:spPr>
          <a:xfrm>
            <a:off x="992153" y="2595248"/>
            <a:ext cx="1798616" cy="170770"/>
          </a:xfrm>
          <a:custGeom>
            <a:avLst/>
            <a:gdLst>
              <a:gd name="connsiteX0" fmla="*/ 0 w 1798616"/>
              <a:gd name="connsiteY0" fmla="*/ 69564 h 170770"/>
              <a:gd name="connsiteX1" fmla="*/ 873563 w 1798616"/>
              <a:gd name="connsiteY1" fmla="*/ 3869 h 170770"/>
              <a:gd name="connsiteX2" fmla="*/ 1798616 w 1798616"/>
              <a:gd name="connsiteY2" fmla="*/ 170770 h 17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616" h="170770">
                <a:moveTo>
                  <a:pt x="0" y="69564"/>
                </a:moveTo>
                <a:cubicBezTo>
                  <a:pt x="286897" y="28282"/>
                  <a:pt x="573794" y="-12999"/>
                  <a:pt x="873563" y="3869"/>
                </a:cubicBezTo>
                <a:cubicBezTo>
                  <a:pt x="1173332" y="20737"/>
                  <a:pt x="1485974" y="95753"/>
                  <a:pt x="1798616" y="170770"/>
                </a:cubicBezTo>
              </a:path>
            </a:pathLst>
          </a:cu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54" name="Freeform: Shape 1053">
            <a:extLst>
              <a:ext uri="{FF2B5EF4-FFF2-40B4-BE49-F238E27FC236}">
                <a16:creationId xmlns:a16="http://schemas.microsoft.com/office/drawing/2014/main" id="{736D4D8F-CF92-40D7-8B21-FE90CD1B6D9C}"/>
              </a:ext>
            </a:extLst>
          </p:cNvPr>
          <p:cNvSpPr/>
          <p:nvPr/>
        </p:nvSpPr>
        <p:spPr>
          <a:xfrm>
            <a:off x="873193" y="2412327"/>
            <a:ext cx="2070368" cy="362568"/>
          </a:xfrm>
          <a:custGeom>
            <a:avLst/>
            <a:gdLst>
              <a:gd name="connsiteX0" fmla="*/ 0 w 2070368"/>
              <a:gd name="connsiteY0" fmla="*/ 263138 h 362568"/>
              <a:gd name="connsiteX1" fmla="*/ 637416 w 2070368"/>
              <a:gd name="connsiteY1" fmla="*/ 359 h 362568"/>
              <a:gd name="connsiteX2" fmla="*/ 1889168 w 2070368"/>
              <a:gd name="connsiteY2" fmla="*/ 209872 h 362568"/>
              <a:gd name="connsiteX3" fmla="*/ 2036537 w 2070368"/>
              <a:gd name="connsiteY3" fmla="*/ 362568 h 36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0368" h="362568">
                <a:moveTo>
                  <a:pt x="0" y="263138"/>
                </a:moveTo>
                <a:cubicBezTo>
                  <a:pt x="161277" y="136187"/>
                  <a:pt x="322555" y="9237"/>
                  <a:pt x="637416" y="359"/>
                </a:cubicBezTo>
                <a:cubicBezTo>
                  <a:pt x="952277" y="-8519"/>
                  <a:pt x="1655981" y="149504"/>
                  <a:pt x="1889168" y="209872"/>
                </a:cubicBezTo>
                <a:cubicBezTo>
                  <a:pt x="2122355" y="270240"/>
                  <a:pt x="2079446" y="316404"/>
                  <a:pt x="2036537" y="362568"/>
                </a:cubicBezTo>
              </a:path>
            </a:pathLst>
          </a:cu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85CD4E49-B8F6-4BE3-9BA1-72478D2402EE}"/>
              </a:ext>
            </a:extLst>
          </p:cNvPr>
          <p:cNvSpPr/>
          <p:nvPr/>
        </p:nvSpPr>
        <p:spPr>
          <a:xfrm>
            <a:off x="756007" y="2333305"/>
            <a:ext cx="2326304" cy="439815"/>
          </a:xfrm>
          <a:custGeom>
            <a:avLst/>
            <a:gdLst>
              <a:gd name="connsiteX0" fmla="*/ 0 w 2326304"/>
              <a:gd name="connsiteY0" fmla="*/ 342160 h 439815"/>
              <a:gd name="connsiteX1" fmla="*/ 598355 w 2326304"/>
              <a:gd name="connsiteY1" fmla="*/ 20789 h 439815"/>
              <a:gd name="connsiteX2" fmla="*/ 1502102 w 2326304"/>
              <a:gd name="connsiteY2" fmla="*/ 59851 h 439815"/>
              <a:gd name="connsiteX3" fmla="*/ 2244275 w 2326304"/>
              <a:gd name="connsiteY3" fmla="*/ 288894 h 439815"/>
              <a:gd name="connsiteX4" fmla="*/ 2274459 w 2326304"/>
              <a:gd name="connsiteY4" fmla="*/ 439815 h 43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6304" h="439815">
                <a:moveTo>
                  <a:pt x="0" y="342160"/>
                </a:moveTo>
                <a:cubicBezTo>
                  <a:pt x="174002" y="205000"/>
                  <a:pt x="348005" y="67840"/>
                  <a:pt x="598355" y="20789"/>
                </a:cubicBezTo>
                <a:cubicBezTo>
                  <a:pt x="848705" y="-26262"/>
                  <a:pt x="1227782" y="15167"/>
                  <a:pt x="1502102" y="59851"/>
                </a:cubicBezTo>
                <a:cubicBezTo>
                  <a:pt x="1776422" y="104535"/>
                  <a:pt x="2115549" y="225567"/>
                  <a:pt x="2244275" y="288894"/>
                </a:cubicBezTo>
                <a:cubicBezTo>
                  <a:pt x="2373001" y="352221"/>
                  <a:pt x="2323730" y="396018"/>
                  <a:pt x="2274459" y="439815"/>
                </a:cubicBezTo>
              </a:path>
            </a:pathLst>
          </a:cu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683B9DF-E29A-48AC-A20B-84C61FE352E0}"/>
              </a:ext>
            </a:extLst>
          </p:cNvPr>
          <p:cNvCxnSpPr>
            <a:cxnSpLocks/>
          </p:cNvCxnSpPr>
          <p:nvPr/>
        </p:nvCxnSpPr>
        <p:spPr>
          <a:xfrm>
            <a:off x="1242580" y="2769758"/>
            <a:ext cx="459046" cy="3362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Picture 186">
            <a:extLst>
              <a:ext uri="{FF2B5EF4-FFF2-40B4-BE49-F238E27FC236}">
                <a16:creationId xmlns:a16="http://schemas.microsoft.com/office/drawing/2014/main" id="{404820A4-33C1-401E-BEAD-1A28640E6D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0" t="41875" r="31361" b="46215"/>
          <a:stretch/>
        </p:blipFill>
        <p:spPr>
          <a:xfrm rot="5400000">
            <a:off x="2441715" y="4403089"/>
            <a:ext cx="876300" cy="1631674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D69D0C70-3B72-4824-952A-98145BA1037C}"/>
              </a:ext>
            </a:extLst>
          </p:cNvPr>
          <p:cNvSpPr txBox="1"/>
          <p:nvPr/>
        </p:nvSpPr>
        <p:spPr>
          <a:xfrm rot="16200000">
            <a:off x="2733981" y="3881269"/>
            <a:ext cx="244041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1234E29-D876-4A7F-99F5-BA006FD63D96}"/>
              </a:ext>
            </a:extLst>
          </p:cNvPr>
          <p:cNvGrpSpPr/>
          <p:nvPr/>
        </p:nvGrpSpPr>
        <p:grpSpPr>
          <a:xfrm rot="5400000" flipV="1">
            <a:off x="1922119" y="2835973"/>
            <a:ext cx="1076137" cy="2203022"/>
            <a:chOff x="5973902" y="1886253"/>
            <a:chExt cx="1801317" cy="3687581"/>
          </a:xfrm>
        </p:grpSpPr>
        <p:pic>
          <p:nvPicPr>
            <p:cNvPr id="190" name="Picture 2">
              <a:extLst>
                <a:ext uri="{FF2B5EF4-FFF2-40B4-BE49-F238E27FC236}">
                  <a16:creationId xmlns:a16="http://schemas.microsoft.com/office/drawing/2014/main" id="{FBCC59EC-5E21-4F58-84C4-16614027B9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9" t="26140" r="12708" b="26451"/>
            <a:stretch/>
          </p:blipFill>
          <p:spPr bwMode="auto">
            <a:xfrm rot="5400000">
              <a:off x="5030770" y="2829385"/>
              <a:ext cx="3687581" cy="1801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3CF494B-2DAC-4698-B183-A2C57E7B4234}"/>
                </a:ext>
              </a:extLst>
            </p:cNvPr>
            <p:cNvSpPr/>
            <p:nvPr/>
          </p:nvSpPr>
          <p:spPr>
            <a:xfrm>
              <a:off x="7588639" y="243447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4A9B0BF1-16BB-4EB8-9A8A-DC6FECEA9D58}"/>
                </a:ext>
              </a:extLst>
            </p:cNvPr>
            <p:cNvSpPr/>
            <p:nvPr/>
          </p:nvSpPr>
          <p:spPr>
            <a:xfrm>
              <a:off x="7588639" y="2633831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5B7E6C7-2E05-4336-8E19-EBCBB2185D76}"/>
                </a:ext>
              </a:extLst>
            </p:cNvPr>
            <p:cNvSpPr/>
            <p:nvPr/>
          </p:nvSpPr>
          <p:spPr>
            <a:xfrm>
              <a:off x="7588639" y="3240011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B574DF3-0EE1-4189-8E4D-0F161FFF911B}"/>
                </a:ext>
              </a:extLst>
            </p:cNvPr>
            <p:cNvSpPr/>
            <p:nvPr/>
          </p:nvSpPr>
          <p:spPr>
            <a:xfrm>
              <a:off x="7588639" y="341527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DA54E96E-1E88-4AF2-8417-25C42C0F28AC}"/>
                </a:ext>
              </a:extLst>
            </p:cNvPr>
            <p:cNvSpPr/>
            <p:nvPr/>
          </p:nvSpPr>
          <p:spPr>
            <a:xfrm>
              <a:off x="7588639" y="4616754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0648633-133A-47C2-8FAA-8C0632026C0F}"/>
                </a:ext>
              </a:extLst>
            </p:cNvPr>
            <p:cNvSpPr/>
            <p:nvPr/>
          </p:nvSpPr>
          <p:spPr>
            <a:xfrm>
              <a:off x="7588639" y="482940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A69EEDF-A6EC-4CB8-B119-F3D901B49422}"/>
                </a:ext>
              </a:extLst>
            </p:cNvPr>
            <p:cNvSpPr/>
            <p:nvPr/>
          </p:nvSpPr>
          <p:spPr>
            <a:xfrm>
              <a:off x="7588639" y="5036197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AFBAA37-FCA8-41BD-BBE0-3966301D9638}"/>
                </a:ext>
              </a:extLst>
            </p:cNvPr>
            <p:cNvSpPr/>
            <p:nvPr/>
          </p:nvSpPr>
          <p:spPr>
            <a:xfrm>
              <a:off x="6012363" y="243447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7C19D6FE-70B5-4763-8145-92F1CC19579D}"/>
                </a:ext>
              </a:extLst>
            </p:cNvPr>
            <p:cNvSpPr/>
            <p:nvPr/>
          </p:nvSpPr>
          <p:spPr>
            <a:xfrm>
              <a:off x="6012363" y="502126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96DCDA2-96F5-43EF-969D-9CE9E46A937F}"/>
                </a:ext>
              </a:extLst>
            </p:cNvPr>
            <p:cNvSpPr/>
            <p:nvPr/>
          </p:nvSpPr>
          <p:spPr>
            <a:xfrm>
              <a:off x="7588639" y="442877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D1ED8443-A8D1-4D14-B366-2A80D451FCC7}"/>
                </a:ext>
              </a:extLst>
            </p:cNvPr>
            <p:cNvSpPr/>
            <p:nvPr/>
          </p:nvSpPr>
          <p:spPr>
            <a:xfrm>
              <a:off x="6012364" y="2626847"/>
              <a:ext cx="130257" cy="1220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EAA2863-2F4F-4055-9D64-2C5256BCBD1F}"/>
                </a:ext>
              </a:extLst>
            </p:cNvPr>
            <p:cNvSpPr/>
            <p:nvPr/>
          </p:nvSpPr>
          <p:spPr>
            <a:xfrm>
              <a:off x="6012363" y="2824915"/>
              <a:ext cx="130257" cy="1220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D0A8E81D-BBC4-4976-B73C-42754C5E817C}"/>
                </a:ext>
              </a:extLst>
            </p:cNvPr>
            <p:cNvSpPr/>
            <p:nvPr/>
          </p:nvSpPr>
          <p:spPr>
            <a:xfrm>
              <a:off x="6001123" y="4815785"/>
              <a:ext cx="130257" cy="1220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24C97CA1-876F-466A-BA45-BF15978FACC3}"/>
                </a:ext>
              </a:extLst>
            </p:cNvPr>
            <p:cNvSpPr/>
            <p:nvPr/>
          </p:nvSpPr>
          <p:spPr>
            <a:xfrm>
              <a:off x="7588639" y="3623140"/>
              <a:ext cx="130257" cy="12205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204" name="Picture 2">
            <a:extLst>
              <a:ext uri="{FF2B5EF4-FFF2-40B4-BE49-F238E27FC236}">
                <a16:creationId xmlns:a16="http://schemas.microsoft.com/office/drawing/2014/main" id="{A55FD88C-396B-4AA3-AF09-1000E9E50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1" t="20118" r="60498" b="6440"/>
          <a:stretch/>
        </p:blipFill>
        <p:spPr bwMode="auto">
          <a:xfrm rot="16200000">
            <a:off x="2693364" y="3690195"/>
            <a:ext cx="441435" cy="3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2">
            <a:extLst>
              <a:ext uri="{FF2B5EF4-FFF2-40B4-BE49-F238E27FC236}">
                <a16:creationId xmlns:a16="http://schemas.microsoft.com/office/drawing/2014/main" id="{ADAF4B8F-B19A-4138-8A02-E1D87D724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1" t="20118" r="60498" b="6440"/>
          <a:stretch/>
        </p:blipFill>
        <p:spPr bwMode="auto">
          <a:xfrm rot="16200000">
            <a:off x="2327404" y="3690194"/>
            <a:ext cx="441435" cy="3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9A9E5B2-E7E8-49EA-BA47-B50243AFE0F2}"/>
              </a:ext>
            </a:extLst>
          </p:cNvPr>
          <p:cNvCxnSpPr>
            <a:cxnSpLocks/>
          </p:cNvCxnSpPr>
          <p:nvPr/>
        </p:nvCxnSpPr>
        <p:spPr>
          <a:xfrm flipH="1" flipV="1">
            <a:off x="2193124" y="4521651"/>
            <a:ext cx="236638" cy="248003"/>
          </a:xfrm>
          <a:prstGeom prst="line">
            <a:avLst/>
          </a:prstGeom>
          <a:ln w="190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42C92E73-F436-4AFB-81A7-08F741029834}"/>
              </a:ext>
            </a:extLst>
          </p:cNvPr>
          <p:cNvSpPr txBox="1"/>
          <p:nvPr/>
        </p:nvSpPr>
        <p:spPr>
          <a:xfrm rot="16200000">
            <a:off x="2847815" y="4472779"/>
            <a:ext cx="244041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CB48B333-8331-4701-8BF1-E41A1C9B2FD3}"/>
              </a:ext>
            </a:extLst>
          </p:cNvPr>
          <p:cNvSpPr txBox="1"/>
          <p:nvPr/>
        </p:nvSpPr>
        <p:spPr>
          <a:xfrm rot="16200000">
            <a:off x="2372228" y="2802058"/>
            <a:ext cx="244041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6BFABF1-FC2C-4B44-93CD-57188249AB22}"/>
              </a:ext>
            </a:extLst>
          </p:cNvPr>
          <p:cNvGrpSpPr/>
          <p:nvPr/>
        </p:nvGrpSpPr>
        <p:grpSpPr>
          <a:xfrm>
            <a:off x="3606968" y="3839316"/>
            <a:ext cx="674614" cy="401722"/>
            <a:chOff x="3570051" y="3099305"/>
            <a:chExt cx="674614" cy="401722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A87FD83B-7E5C-4BCD-A6E4-F12B02293D97}"/>
                </a:ext>
              </a:extLst>
            </p:cNvPr>
            <p:cNvGrpSpPr/>
            <p:nvPr/>
          </p:nvGrpSpPr>
          <p:grpSpPr>
            <a:xfrm>
              <a:off x="3570051" y="3154037"/>
              <a:ext cx="602685" cy="260709"/>
              <a:chOff x="698942" y="3055668"/>
              <a:chExt cx="602685" cy="260709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E17647CE-0AEE-4C83-B81E-A225880E1520}"/>
                  </a:ext>
                </a:extLst>
              </p:cNvPr>
              <p:cNvSpPr/>
              <p:nvPr/>
            </p:nvSpPr>
            <p:spPr>
              <a:xfrm>
                <a:off x="698942" y="3055668"/>
                <a:ext cx="602685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730693DA-EF52-4BD3-AB2F-7C4045D1B067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344CB892-573E-461E-810C-85389D3802EE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FB134726-8167-4664-AD11-DF53895A1340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D27A93D0-0615-4826-91CB-B4790E66FB79}"/>
                  </a:ext>
                </a:extLst>
              </p:cNvPr>
              <p:cNvSpPr/>
              <p:nvPr/>
            </p:nvSpPr>
            <p:spPr>
              <a:xfrm rot="5400000" flipV="1">
                <a:off x="788678" y="3155317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4E463DA-DEE1-401F-93F3-FA5A31833A66}"/>
                </a:ext>
              </a:extLst>
            </p:cNvPr>
            <p:cNvSpPr txBox="1"/>
            <p:nvPr/>
          </p:nvSpPr>
          <p:spPr>
            <a:xfrm>
              <a:off x="3867639" y="3099305"/>
              <a:ext cx="377026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AUDIO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59843FC3-8748-46B7-9377-28A314AC2C3D}"/>
                </a:ext>
              </a:extLst>
            </p:cNvPr>
            <p:cNvSpPr txBox="1"/>
            <p:nvPr/>
          </p:nvSpPr>
          <p:spPr>
            <a:xfrm rot="16200000">
              <a:off x="3764484" y="3092775"/>
              <a:ext cx="244041" cy="57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R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L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+</a:t>
              </a: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8DAEAF56-E635-4840-8C7B-143541DFA67E}"/>
              </a:ext>
            </a:extLst>
          </p:cNvPr>
          <p:cNvGrpSpPr/>
          <p:nvPr/>
        </p:nvGrpSpPr>
        <p:grpSpPr>
          <a:xfrm>
            <a:off x="739239" y="3837293"/>
            <a:ext cx="569542" cy="399667"/>
            <a:chOff x="812421" y="3097282"/>
            <a:chExt cx="569542" cy="399667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07EA86B2-32BA-41BD-B0A4-54AE46CD973A}"/>
                </a:ext>
              </a:extLst>
            </p:cNvPr>
            <p:cNvGrpSpPr/>
            <p:nvPr/>
          </p:nvGrpSpPr>
          <p:grpSpPr>
            <a:xfrm>
              <a:off x="812421" y="3159789"/>
              <a:ext cx="492443" cy="260709"/>
              <a:chOff x="797464" y="3055668"/>
              <a:chExt cx="492443" cy="260709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8E151B6F-5682-485D-A45C-CDCD03609CA5}"/>
                  </a:ext>
                </a:extLst>
              </p:cNvPr>
              <p:cNvSpPr/>
              <p:nvPr/>
            </p:nvSpPr>
            <p:spPr>
              <a:xfrm>
                <a:off x="797464" y="3055668"/>
                <a:ext cx="492443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7584656A-AA9A-4F17-84CC-ABFB2A5D207C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CDAB2EBD-A40F-43E7-8EB8-8CEC6AABBB31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F6D9F15B-BFA8-4DA3-AB96-2FB20FC7427E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A7A78C2-4A7F-4734-9800-6D0C8C2BD0E5}"/>
                </a:ext>
              </a:extLst>
            </p:cNvPr>
            <p:cNvSpPr txBox="1"/>
            <p:nvPr/>
          </p:nvSpPr>
          <p:spPr>
            <a:xfrm>
              <a:off x="966465" y="3097282"/>
              <a:ext cx="415498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CAMERA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0EFCF318-BB96-473F-A038-971F92DF77E0}"/>
                </a:ext>
              </a:extLst>
            </p:cNvPr>
            <p:cNvSpPr txBox="1"/>
            <p:nvPr/>
          </p:nvSpPr>
          <p:spPr>
            <a:xfrm rot="16200000">
              <a:off x="959397" y="3148713"/>
              <a:ext cx="244041" cy="452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F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S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</p:txBody>
        </p:sp>
      </p:grp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4C3DB62-B5A6-49EF-B13F-9DE48B4C8CE3}"/>
              </a:ext>
            </a:extLst>
          </p:cNvPr>
          <p:cNvCxnSpPr>
            <a:cxnSpLocks/>
          </p:cNvCxnSpPr>
          <p:nvPr/>
        </p:nvCxnSpPr>
        <p:spPr>
          <a:xfrm>
            <a:off x="2421950" y="4150221"/>
            <a:ext cx="1080659" cy="10288"/>
          </a:xfrm>
          <a:prstGeom prst="line">
            <a:avLst/>
          </a:prstGeom>
          <a:ln w="19050"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D4199140-B678-4104-93B5-1019D36C6A1D}"/>
              </a:ext>
            </a:extLst>
          </p:cNvPr>
          <p:cNvCxnSpPr>
            <a:cxnSpLocks/>
          </p:cNvCxnSpPr>
          <p:nvPr/>
        </p:nvCxnSpPr>
        <p:spPr>
          <a:xfrm flipV="1">
            <a:off x="879345" y="3566371"/>
            <a:ext cx="1675486" cy="5112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F73B20C-C563-4193-B6D0-6FD169167F32}"/>
              </a:ext>
            </a:extLst>
          </p:cNvPr>
          <p:cNvCxnSpPr>
            <a:cxnSpLocks/>
          </p:cNvCxnSpPr>
          <p:nvPr/>
        </p:nvCxnSpPr>
        <p:spPr>
          <a:xfrm>
            <a:off x="1007364" y="3448144"/>
            <a:ext cx="1911952" cy="108757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EAC97E48-32E2-4171-BA20-951E1F2636C6}"/>
              </a:ext>
            </a:extLst>
          </p:cNvPr>
          <p:cNvCxnSpPr>
            <a:cxnSpLocks/>
          </p:cNvCxnSpPr>
          <p:nvPr/>
        </p:nvCxnSpPr>
        <p:spPr>
          <a:xfrm>
            <a:off x="2659701" y="3810918"/>
            <a:ext cx="356474" cy="0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C0363DF8-58DF-480C-B86C-495B8D480364}"/>
              </a:ext>
            </a:extLst>
          </p:cNvPr>
          <p:cNvCxnSpPr>
            <a:cxnSpLocks/>
          </p:cNvCxnSpPr>
          <p:nvPr/>
        </p:nvCxnSpPr>
        <p:spPr>
          <a:xfrm flipV="1">
            <a:off x="1110829" y="3891785"/>
            <a:ext cx="1545508" cy="9501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323FE22-360D-4176-A7F0-94A53C77040B}"/>
              </a:ext>
            </a:extLst>
          </p:cNvPr>
          <p:cNvSpPr/>
          <p:nvPr/>
        </p:nvSpPr>
        <p:spPr>
          <a:xfrm>
            <a:off x="2714836" y="4099853"/>
            <a:ext cx="307272" cy="9767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500" dirty="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1K2</a:t>
            </a: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7D1BF0FE-A5DB-4F32-8743-31FBCBAF4BA2}"/>
              </a:ext>
            </a:extLst>
          </p:cNvPr>
          <p:cNvGrpSpPr/>
          <p:nvPr/>
        </p:nvGrpSpPr>
        <p:grpSpPr>
          <a:xfrm>
            <a:off x="2792653" y="4225757"/>
            <a:ext cx="820775" cy="97677"/>
            <a:chOff x="2875535" y="3720975"/>
            <a:chExt cx="707522" cy="97677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FC1A15D-C402-4505-8B03-3EE4696A617D}"/>
                </a:ext>
              </a:extLst>
            </p:cNvPr>
            <p:cNvCxnSpPr>
              <a:cxnSpLocks/>
            </p:cNvCxnSpPr>
            <p:nvPr/>
          </p:nvCxnSpPr>
          <p:spPr>
            <a:xfrm>
              <a:off x="2875535" y="3778700"/>
              <a:ext cx="707522" cy="0"/>
            </a:xfrm>
            <a:prstGeom prst="line">
              <a:avLst/>
            </a:prstGeom>
            <a:ln w="1905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08BC8EEF-9F16-4172-87A0-E5C01A7D1212}"/>
                </a:ext>
              </a:extLst>
            </p:cNvPr>
            <p:cNvSpPr/>
            <p:nvPr/>
          </p:nvSpPr>
          <p:spPr>
            <a:xfrm>
              <a:off x="3082939" y="3720975"/>
              <a:ext cx="307272" cy="97677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AU" sz="5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1K2</a:t>
              </a:r>
            </a:p>
          </p:txBody>
        </p:sp>
      </p:grp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8C9AE96-5B15-4B05-8D72-EA3B323B2E4C}"/>
              </a:ext>
            </a:extLst>
          </p:cNvPr>
          <p:cNvCxnSpPr>
            <a:cxnSpLocks/>
          </p:cNvCxnSpPr>
          <p:nvPr/>
        </p:nvCxnSpPr>
        <p:spPr>
          <a:xfrm>
            <a:off x="2911567" y="4294627"/>
            <a:ext cx="35647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C6A5786-2876-45CB-B129-19C3EB9A90B1}"/>
              </a:ext>
            </a:extLst>
          </p:cNvPr>
          <p:cNvCxnSpPr>
            <a:cxnSpLocks/>
          </p:cNvCxnSpPr>
          <p:nvPr/>
        </p:nvCxnSpPr>
        <p:spPr>
          <a:xfrm>
            <a:off x="2556220" y="4518298"/>
            <a:ext cx="35647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7B5AB3D2-91AB-4257-9464-4376784DB21C}"/>
              </a:ext>
            </a:extLst>
          </p:cNvPr>
          <p:cNvSpPr txBox="1"/>
          <p:nvPr/>
        </p:nvSpPr>
        <p:spPr>
          <a:xfrm rot="16200000">
            <a:off x="2498037" y="3282316"/>
            <a:ext cx="244041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DF8E746-C2B7-4581-8E45-D9BC3E0AC3A8}"/>
              </a:ext>
            </a:extLst>
          </p:cNvPr>
          <p:cNvSpPr txBox="1"/>
          <p:nvPr/>
        </p:nvSpPr>
        <p:spPr>
          <a:xfrm rot="16200000">
            <a:off x="2906983" y="3824853"/>
            <a:ext cx="243977" cy="212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2C27ECF-F64E-475B-8191-FBCD3E399BF7}"/>
              </a:ext>
            </a:extLst>
          </p:cNvPr>
          <p:cNvGrpSpPr/>
          <p:nvPr/>
        </p:nvGrpSpPr>
        <p:grpSpPr>
          <a:xfrm flipH="1">
            <a:off x="2611437" y="5640883"/>
            <a:ext cx="785447" cy="412070"/>
            <a:chOff x="839867" y="3095410"/>
            <a:chExt cx="785447" cy="412070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D04B375A-ECE5-4FC0-96C6-2ED55C672C8C}"/>
                </a:ext>
              </a:extLst>
            </p:cNvPr>
            <p:cNvGrpSpPr/>
            <p:nvPr/>
          </p:nvGrpSpPr>
          <p:grpSpPr>
            <a:xfrm>
              <a:off x="839867" y="3159789"/>
              <a:ext cx="720005" cy="260709"/>
              <a:chOff x="824910" y="3055668"/>
              <a:chExt cx="720005" cy="260709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9B22ACFB-FC38-4763-8FCE-3D5AEEB1E239}"/>
                  </a:ext>
                </a:extLst>
              </p:cNvPr>
              <p:cNvSpPr/>
              <p:nvPr/>
            </p:nvSpPr>
            <p:spPr>
              <a:xfrm>
                <a:off x="824910" y="3055668"/>
                <a:ext cx="720005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BED74F5F-5074-4162-8448-5A0827182DAE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A45CE123-4DB2-45C6-B930-B468AC5EA3B9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0E3D6D6B-887B-4D06-909D-23789180283E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87E082CC-9B18-408B-AADA-E2FAB8FDC416}"/>
                  </a:ext>
                </a:extLst>
              </p:cNvPr>
              <p:cNvSpPr/>
              <p:nvPr/>
            </p:nvSpPr>
            <p:spPr>
              <a:xfrm rot="5400000" flipV="1">
                <a:off x="1266783" y="315570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4F1511B5-2D1A-4B17-BB08-8B8540B82D30}"/>
                  </a:ext>
                </a:extLst>
              </p:cNvPr>
              <p:cNvSpPr/>
              <p:nvPr/>
            </p:nvSpPr>
            <p:spPr>
              <a:xfrm rot="5400000" flipV="1">
                <a:off x="1390240" y="3155317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016A0601-EFE3-4950-8041-EA6BE9AFF7E9}"/>
                </a:ext>
              </a:extLst>
            </p:cNvPr>
            <p:cNvSpPr txBox="1"/>
            <p:nvPr/>
          </p:nvSpPr>
          <p:spPr>
            <a:xfrm>
              <a:off x="863567" y="3095410"/>
              <a:ext cx="761747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BOX BTNS &amp; LEDS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848C0B62-E375-4BA0-BDA6-9530B9ED791A}"/>
                </a:ext>
              </a:extLst>
            </p:cNvPr>
            <p:cNvSpPr txBox="1"/>
            <p:nvPr/>
          </p:nvSpPr>
          <p:spPr>
            <a:xfrm rot="16200000">
              <a:off x="1083140" y="3030747"/>
              <a:ext cx="2455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+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D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T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S</a:t>
              </a:r>
            </a:p>
          </p:txBody>
        </p:sp>
      </p:grp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C63796A8-2FBB-45B1-A63D-3D4D38D65115}"/>
              </a:ext>
            </a:extLst>
          </p:cNvPr>
          <p:cNvCxnSpPr>
            <a:cxnSpLocks/>
          </p:cNvCxnSpPr>
          <p:nvPr/>
        </p:nvCxnSpPr>
        <p:spPr>
          <a:xfrm>
            <a:off x="1112439" y="4520768"/>
            <a:ext cx="712651" cy="6719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8DF0DCF6-2D02-4773-83D7-873817A39DFA}"/>
              </a:ext>
            </a:extLst>
          </p:cNvPr>
          <p:cNvGrpSpPr/>
          <p:nvPr/>
        </p:nvGrpSpPr>
        <p:grpSpPr>
          <a:xfrm flipH="1">
            <a:off x="744111" y="4212659"/>
            <a:ext cx="665099" cy="463979"/>
            <a:chOff x="781638" y="3102840"/>
            <a:chExt cx="665099" cy="463979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FE86ECD1-F8D4-49A6-85BD-0C33B9591517}"/>
                </a:ext>
              </a:extLst>
            </p:cNvPr>
            <p:cNvGrpSpPr/>
            <p:nvPr/>
          </p:nvGrpSpPr>
          <p:grpSpPr>
            <a:xfrm>
              <a:off x="851912" y="3159789"/>
              <a:ext cx="594825" cy="260709"/>
              <a:chOff x="836955" y="3055668"/>
              <a:chExt cx="594825" cy="260709"/>
            </a:xfrm>
          </p:grpSpPr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04FB9ED4-7E7E-46CC-AA1B-3E31A808BDA0}"/>
                  </a:ext>
                </a:extLst>
              </p:cNvPr>
              <p:cNvSpPr/>
              <p:nvPr/>
            </p:nvSpPr>
            <p:spPr>
              <a:xfrm>
                <a:off x="836955" y="3055668"/>
                <a:ext cx="594825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FD89DB43-FB66-4547-805F-EF6A3438C06E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1D866008-F3E8-42E3-ACDD-1932EE36697D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0831E947-F8C3-4B79-A4B9-BDA9A606094D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64AA138C-17DF-47C3-B35A-51AA07326C12}"/>
                  </a:ext>
                </a:extLst>
              </p:cNvPr>
              <p:cNvSpPr/>
              <p:nvPr/>
            </p:nvSpPr>
            <p:spPr>
              <a:xfrm rot="5400000" flipV="1">
                <a:off x="1272068" y="3153564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B1D8F7A6-75A6-4D7C-9B23-AA4A626442F4}"/>
                </a:ext>
              </a:extLst>
            </p:cNvPr>
            <p:cNvSpPr txBox="1"/>
            <p:nvPr/>
          </p:nvSpPr>
          <p:spPr>
            <a:xfrm>
              <a:off x="781638" y="3102840"/>
              <a:ext cx="492443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LED RING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0F886204-C239-4C46-8E6E-1A0FE7ECA868}"/>
                </a:ext>
              </a:extLst>
            </p:cNvPr>
            <p:cNvSpPr txBox="1"/>
            <p:nvPr/>
          </p:nvSpPr>
          <p:spPr>
            <a:xfrm rot="16200000">
              <a:off x="997513" y="3128943"/>
              <a:ext cx="303288" cy="57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+</a:t>
              </a:r>
            </a:p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D</a:t>
              </a:r>
            </a:p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NC</a:t>
              </a:r>
            </a:p>
          </p:txBody>
        </p:sp>
      </p:grp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CAA46793-6826-40E3-9A8D-83A23ACBE095}"/>
              </a:ext>
            </a:extLst>
          </p:cNvPr>
          <p:cNvCxnSpPr>
            <a:cxnSpLocks/>
          </p:cNvCxnSpPr>
          <p:nvPr/>
        </p:nvCxnSpPr>
        <p:spPr>
          <a:xfrm flipV="1">
            <a:off x="3268041" y="4503766"/>
            <a:ext cx="712608" cy="876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C6B24151-6B9A-40BF-B758-4BC2394AD482}"/>
              </a:ext>
            </a:extLst>
          </p:cNvPr>
          <p:cNvCxnSpPr>
            <a:cxnSpLocks/>
          </p:cNvCxnSpPr>
          <p:nvPr/>
        </p:nvCxnSpPr>
        <p:spPr>
          <a:xfrm>
            <a:off x="1840276" y="4297691"/>
            <a:ext cx="70784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E0625A3D-4348-4982-8DA7-0C84B3531EB9}"/>
              </a:ext>
            </a:extLst>
          </p:cNvPr>
          <p:cNvCxnSpPr>
            <a:cxnSpLocks/>
          </p:cNvCxnSpPr>
          <p:nvPr/>
        </p:nvCxnSpPr>
        <p:spPr>
          <a:xfrm>
            <a:off x="2546888" y="4864530"/>
            <a:ext cx="11903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34647A58-7F3D-4AD8-A049-AB68215C8239}"/>
              </a:ext>
            </a:extLst>
          </p:cNvPr>
          <p:cNvCxnSpPr>
            <a:cxnSpLocks/>
          </p:cNvCxnSpPr>
          <p:nvPr/>
        </p:nvCxnSpPr>
        <p:spPr>
          <a:xfrm flipH="1">
            <a:off x="2424808" y="5112565"/>
            <a:ext cx="122080" cy="36651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99B2B63C-71CF-4DE9-814C-E4DDAF9D618B}"/>
              </a:ext>
            </a:extLst>
          </p:cNvPr>
          <p:cNvSpPr/>
          <p:nvPr/>
        </p:nvSpPr>
        <p:spPr>
          <a:xfrm>
            <a:off x="2510223" y="3857939"/>
            <a:ext cx="92721" cy="137124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E40AEF15-AB36-422A-ACFE-4BE4298F3402}"/>
              </a:ext>
            </a:extLst>
          </p:cNvPr>
          <p:cNvSpPr/>
          <p:nvPr/>
        </p:nvSpPr>
        <p:spPr>
          <a:xfrm>
            <a:off x="3233315" y="3401206"/>
            <a:ext cx="92721" cy="122948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3844EEA7-7B49-4F48-8F33-097A155BD1AE}"/>
              </a:ext>
            </a:extLst>
          </p:cNvPr>
          <p:cNvSpPr txBox="1"/>
          <p:nvPr/>
        </p:nvSpPr>
        <p:spPr>
          <a:xfrm rot="16200000">
            <a:off x="885344" y="3946627"/>
            <a:ext cx="24404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3B154B2E-36A9-486E-83DF-99FF2A6D0638}"/>
              </a:ext>
            </a:extLst>
          </p:cNvPr>
          <p:cNvSpPr/>
          <p:nvPr/>
        </p:nvSpPr>
        <p:spPr>
          <a:xfrm>
            <a:off x="3940321" y="3834006"/>
            <a:ext cx="92721" cy="100038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B9DC8F4C-B157-4DE3-A4FC-E642A01F27DD}"/>
              </a:ext>
            </a:extLst>
          </p:cNvPr>
          <p:cNvSpPr/>
          <p:nvPr/>
        </p:nvSpPr>
        <p:spPr>
          <a:xfrm>
            <a:off x="1782447" y="3601874"/>
            <a:ext cx="92721" cy="241495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5C1F9E10-4135-4C82-859D-500B0BF3B186}"/>
              </a:ext>
            </a:extLst>
          </p:cNvPr>
          <p:cNvSpPr/>
          <p:nvPr/>
        </p:nvSpPr>
        <p:spPr>
          <a:xfrm>
            <a:off x="580888" y="4900920"/>
            <a:ext cx="261732" cy="26173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253B0C95-4F0D-4807-9CC2-86BE23C174DB}"/>
              </a:ext>
            </a:extLst>
          </p:cNvPr>
          <p:cNvSpPr/>
          <p:nvPr/>
        </p:nvSpPr>
        <p:spPr>
          <a:xfrm>
            <a:off x="3794747" y="4890101"/>
            <a:ext cx="261732" cy="26173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E85CFA62-A580-46B7-A284-D930B1F63814}"/>
              </a:ext>
            </a:extLst>
          </p:cNvPr>
          <p:cNvSpPr/>
          <p:nvPr/>
        </p:nvSpPr>
        <p:spPr>
          <a:xfrm>
            <a:off x="1162270" y="3537336"/>
            <a:ext cx="261732" cy="26173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12B10469-383A-47EA-945A-E9D9250E7AA9}"/>
              </a:ext>
            </a:extLst>
          </p:cNvPr>
          <p:cNvSpPr/>
          <p:nvPr/>
        </p:nvSpPr>
        <p:spPr>
          <a:xfrm>
            <a:off x="2867492" y="3876257"/>
            <a:ext cx="92721" cy="7544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C56CF6CE-B91F-41E6-8463-9C33CBA9510C}"/>
              </a:ext>
            </a:extLst>
          </p:cNvPr>
          <p:cNvSpPr/>
          <p:nvPr/>
        </p:nvSpPr>
        <p:spPr>
          <a:xfrm>
            <a:off x="3138776" y="4514796"/>
            <a:ext cx="722828" cy="117185"/>
          </a:xfrm>
          <a:custGeom>
            <a:avLst/>
            <a:gdLst>
              <a:gd name="connsiteX0" fmla="*/ 0 w 727969"/>
              <a:gd name="connsiteY0" fmla="*/ 0 h 117185"/>
              <a:gd name="connsiteX1" fmla="*/ 0 w 727969"/>
              <a:gd name="connsiteY1" fmla="*/ 65695 h 117185"/>
              <a:gd name="connsiteX2" fmla="*/ 727969 w 727969"/>
              <a:gd name="connsiteY2" fmla="*/ 65695 h 117185"/>
              <a:gd name="connsiteX3" fmla="*/ 727969 w 727969"/>
              <a:gd name="connsiteY3" fmla="*/ 117185 h 11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969" h="117185">
                <a:moveTo>
                  <a:pt x="0" y="0"/>
                </a:moveTo>
                <a:lnTo>
                  <a:pt x="0" y="65695"/>
                </a:lnTo>
                <a:lnTo>
                  <a:pt x="727969" y="65695"/>
                </a:lnTo>
                <a:lnTo>
                  <a:pt x="727969" y="117185"/>
                </a:lnTo>
              </a:path>
            </a:pathLst>
          </a:custGeom>
          <a:ln w="190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3" name="Freeform: Shape 272">
            <a:extLst>
              <a:ext uri="{FF2B5EF4-FFF2-40B4-BE49-F238E27FC236}">
                <a16:creationId xmlns:a16="http://schemas.microsoft.com/office/drawing/2014/main" id="{99A18E88-12BA-4FA1-A04D-C1C99E402FE5}"/>
              </a:ext>
            </a:extLst>
          </p:cNvPr>
          <p:cNvSpPr/>
          <p:nvPr/>
        </p:nvSpPr>
        <p:spPr>
          <a:xfrm>
            <a:off x="3018039" y="4516572"/>
            <a:ext cx="727969" cy="135309"/>
          </a:xfrm>
          <a:custGeom>
            <a:avLst/>
            <a:gdLst>
              <a:gd name="connsiteX0" fmla="*/ 0 w 738622"/>
              <a:gd name="connsiteY0" fmla="*/ 0 h 154471"/>
              <a:gd name="connsiteX1" fmla="*/ 0 w 738622"/>
              <a:gd name="connsiteY1" fmla="*/ 154471 h 154471"/>
              <a:gd name="connsiteX2" fmla="*/ 738622 w 738622"/>
              <a:gd name="connsiteY2" fmla="*/ 154471 h 1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622" h="154471">
                <a:moveTo>
                  <a:pt x="0" y="0"/>
                </a:moveTo>
                <a:lnTo>
                  <a:pt x="0" y="154471"/>
                </a:lnTo>
                <a:lnTo>
                  <a:pt x="738622" y="154471"/>
                </a:lnTo>
              </a:path>
            </a:pathLst>
          </a:custGeom>
          <a:ln w="190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0439184-11BC-435F-8A62-C8A5D0F60283}"/>
              </a:ext>
            </a:extLst>
          </p:cNvPr>
          <p:cNvCxnSpPr>
            <a:cxnSpLocks/>
          </p:cNvCxnSpPr>
          <p:nvPr/>
        </p:nvCxnSpPr>
        <p:spPr>
          <a:xfrm>
            <a:off x="1239695" y="4159603"/>
            <a:ext cx="471319" cy="6719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24F41972-1FD8-47BB-90BA-491AD05DF03A}"/>
              </a:ext>
            </a:extLst>
          </p:cNvPr>
          <p:cNvSpPr/>
          <p:nvPr/>
        </p:nvSpPr>
        <p:spPr>
          <a:xfrm>
            <a:off x="1059482" y="4269608"/>
            <a:ext cx="92721" cy="139802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ACE6BEB9-E53B-45F0-8F60-A3BCC8632179}"/>
              </a:ext>
            </a:extLst>
          </p:cNvPr>
          <p:cNvSpPr/>
          <p:nvPr/>
        </p:nvSpPr>
        <p:spPr>
          <a:xfrm>
            <a:off x="1193202" y="4125145"/>
            <a:ext cx="92721" cy="154249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34D78953-91A4-4835-99F1-50F1E8B5C8C4}"/>
              </a:ext>
            </a:extLst>
          </p:cNvPr>
          <p:cNvSpPr/>
          <p:nvPr/>
        </p:nvSpPr>
        <p:spPr>
          <a:xfrm>
            <a:off x="1660255" y="3894048"/>
            <a:ext cx="92721" cy="1800764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FBDB3F09-9483-4041-B1CF-2EC41BC21517}"/>
              </a:ext>
            </a:extLst>
          </p:cNvPr>
          <p:cNvSpPr txBox="1"/>
          <p:nvPr/>
        </p:nvSpPr>
        <p:spPr>
          <a:xfrm rot="16200000">
            <a:off x="1589596" y="3697696"/>
            <a:ext cx="243977" cy="212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0D9D5E81-0242-4807-84AF-E4D371E72E8C}"/>
              </a:ext>
            </a:extLst>
          </p:cNvPr>
          <p:cNvSpPr/>
          <p:nvPr/>
        </p:nvSpPr>
        <p:spPr>
          <a:xfrm>
            <a:off x="1707694" y="3550681"/>
            <a:ext cx="1322773" cy="1218888"/>
          </a:xfrm>
          <a:custGeom>
            <a:avLst/>
            <a:gdLst>
              <a:gd name="connsiteX0" fmla="*/ 0 w 1322773"/>
              <a:gd name="connsiteY0" fmla="*/ 0 h 1218888"/>
              <a:gd name="connsiteX1" fmla="*/ 553967 w 1322773"/>
              <a:gd name="connsiteY1" fmla="*/ 482946 h 1218888"/>
              <a:gd name="connsiteX2" fmla="*/ 855808 w 1322773"/>
              <a:gd name="connsiteY2" fmla="*/ 1132791 h 1218888"/>
              <a:gd name="connsiteX3" fmla="*/ 1322773 w 1322773"/>
              <a:gd name="connsiteY3" fmla="*/ 1193159 h 121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2773" h="1218888">
                <a:moveTo>
                  <a:pt x="0" y="0"/>
                </a:moveTo>
                <a:cubicBezTo>
                  <a:pt x="205666" y="147074"/>
                  <a:pt x="411332" y="294148"/>
                  <a:pt x="553967" y="482946"/>
                </a:cubicBezTo>
                <a:cubicBezTo>
                  <a:pt x="696602" y="671744"/>
                  <a:pt x="727674" y="1014422"/>
                  <a:pt x="855808" y="1132791"/>
                </a:cubicBezTo>
                <a:cubicBezTo>
                  <a:pt x="983942" y="1251160"/>
                  <a:pt x="1153357" y="1222159"/>
                  <a:pt x="1322773" y="1193159"/>
                </a:cubicBezTo>
              </a:path>
            </a:pathLst>
          </a:cu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0925A3BA-A209-47B1-80B1-C3A95D3041C9}"/>
              </a:ext>
            </a:extLst>
          </p:cNvPr>
          <p:cNvSpPr txBox="1"/>
          <p:nvPr/>
        </p:nvSpPr>
        <p:spPr>
          <a:xfrm rot="16200000">
            <a:off x="3816249" y="4596663"/>
            <a:ext cx="24404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8C3A769-DCC3-4993-B2A1-4E91AED1E67C}"/>
              </a:ext>
            </a:extLst>
          </p:cNvPr>
          <p:cNvSpPr txBox="1"/>
          <p:nvPr/>
        </p:nvSpPr>
        <p:spPr>
          <a:xfrm rot="16200000">
            <a:off x="3811996" y="4948354"/>
            <a:ext cx="24404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6682766-78D7-4378-90FF-2166E3FF882C}"/>
              </a:ext>
            </a:extLst>
          </p:cNvPr>
          <p:cNvSpPr txBox="1"/>
          <p:nvPr/>
        </p:nvSpPr>
        <p:spPr>
          <a:xfrm rot="16200000">
            <a:off x="639157" y="4901057"/>
            <a:ext cx="24404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5E81CC9E-0FB6-4B65-B5B5-B4848F51CE95}"/>
              </a:ext>
            </a:extLst>
          </p:cNvPr>
          <p:cNvSpPr txBox="1"/>
          <p:nvPr/>
        </p:nvSpPr>
        <p:spPr>
          <a:xfrm rot="16200000">
            <a:off x="583297" y="4599709"/>
            <a:ext cx="24404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507844B9-C445-424D-8ABB-DFE12500D91B}"/>
              </a:ext>
            </a:extLst>
          </p:cNvPr>
          <p:cNvCxnSpPr>
            <a:cxnSpLocks/>
          </p:cNvCxnSpPr>
          <p:nvPr/>
        </p:nvCxnSpPr>
        <p:spPr>
          <a:xfrm flipH="1">
            <a:off x="993592" y="4994930"/>
            <a:ext cx="1917975" cy="19521"/>
          </a:xfrm>
          <a:prstGeom prst="line">
            <a:avLst/>
          </a:pr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99B11D53-90F9-4CCC-AA35-6B4E83903076}"/>
              </a:ext>
            </a:extLst>
          </p:cNvPr>
          <p:cNvSpPr txBox="1"/>
          <p:nvPr/>
        </p:nvSpPr>
        <p:spPr>
          <a:xfrm rot="16200000">
            <a:off x="3090476" y="5560984"/>
            <a:ext cx="24404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5F2196E0-706D-4429-8744-E24382FB2457}"/>
              </a:ext>
            </a:extLst>
          </p:cNvPr>
          <p:cNvCxnSpPr>
            <a:cxnSpLocks/>
          </p:cNvCxnSpPr>
          <p:nvPr/>
        </p:nvCxnSpPr>
        <p:spPr>
          <a:xfrm>
            <a:off x="2429761" y="5965971"/>
            <a:ext cx="723662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7183B7A8-F248-49E4-9492-3468057E0D10}"/>
              </a:ext>
            </a:extLst>
          </p:cNvPr>
          <p:cNvCxnSpPr>
            <a:cxnSpLocks/>
          </p:cNvCxnSpPr>
          <p:nvPr/>
        </p:nvCxnSpPr>
        <p:spPr>
          <a:xfrm>
            <a:off x="3260533" y="5965971"/>
            <a:ext cx="485474" cy="0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A1AA3F09-8C08-466B-A108-DE521B3EE951}"/>
              </a:ext>
            </a:extLst>
          </p:cNvPr>
          <p:cNvCxnSpPr>
            <a:cxnSpLocks/>
          </p:cNvCxnSpPr>
          <p:nvPr/>
        </p:nvCxnSpPr>
        <p:spPr>
          <a:xfrm>
            <a:off x="1711013" y="5239142"/>
            <a:ext cx="2024599" cy="130184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2C45E6B-98E6-4AB0-B151-0A94D1BB4264}"/>
              </a:ext>
            </a:extLst>
          </p:cNvPr>
          <p:cNvCxnSpPr>
            <a:cxnSpLocks/>
          </p:cNvCxnSpPr>
          <p:nvPr/>
        </p:nvCxnSpPr>
        <p:spPr>
          <a:xfrm>
            <a:off x="3734774" y="5473640"/>
            <a:ext cx="485474" cy="0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Rectangle 307">
            <a:extLst>
              <a:ext uri="{FF2B5EF4-FFF2-40B4-BE49-F238E27FC236}">
                <a16:creationId xmlns:a16="http://schemas.microsoft.com/office/drawing/2014/main" id="{96EAE0F3-91C0-4A7D-ABE9-8285F31AE380}"/>
              </a:ext>
            </a:extLst>
          </p:cNvPr>
          <p:cNvSpPr/>
          <p:nvPr/>
        </p:nvSpPr>
        <p:spPr>
          <a:xfrm>
            <a:off x="2263449" y="5218215"/>
            <a:ext cx="92721" cy="8450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B0FBA9B-6DC5-4514-9C49-4D02D65FA3A7}"/>
              </a:ext>
            </a:extLst>
          </p:cNvPr>
          <p:cNvSpPr/>
          <p:nvPr/>
        </p:nvSpPr>
        <p:spPr>
          <a:xfrm>
            <a:off x="3698864" y="5207912"/>
            <a:ext cx="92721" cy="8450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D09F337B-F3CB-433C-B6F6-4BACDD76EE76}"/>
              </a:ext>
            </a:extLst>
          </p:cNvPr>
          <p:cNvSpPr/>
          <p:nvPr/>
        </p:nvSpPr>
        <p:spPr>
          <a:xfrm>
            <a:off x="4188305" y="4088781"/>
            <a:ext cx="92721" cy="193890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FB5EEE9F-4E1E-4BE3-9E14-E0C7CBA56EBA}"/>
              </a:ext>
            </a:extLst>
          </p:cNvPr>
          <p:cNvCxnSpPr>
            <a:cxnSpLocks/>
          </p:cNvCxnSpPr>
          <p:nvPr/>
        </p:nvCxnSpPr>
        <p:spPr>
          <a:xfrm>
            <a:off x="4096693" y="4269608"/>
            <a:ext cx="123555" cy="0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Rectangle 312">
            <a:extLst>
              <a:ext uri="{FF2B5EF4-FFF2-40B4-BE49-F238E27FC236}">
                <a16:creationId xmlns:a16="http://schemas.microsoft.com/office/drawing/2014/main" id="{4253EC16-E8DB-4133-9BE0-AD5BAABF4384}"/>
              </a:ext>
            </a:extLst>
          </p:cNvPr>
          <p:cNvSpPr/>
          <p:nvPr/>
        </p:nvSpPr>
        <p:spPr>
          <a:xfrm>
            <a:off x="2372783" y="5239812"/>
            <a:ext cx="92721" cy="81687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5FB4780D-D39A-4228-9EBA-E33CF931B0A6}"/>
              </a:ext>
            </a:extLst>
          </p:cNvPr>
          <p:cNvGrpSpPr/>
          <p:nvPr/>
        </p:nvGrpSpPr>
        <p:grpSpPr>
          <a:xfrm>
            <a:off x="1682210" y="5648250"/>
            <a:ext cx="453970" cy="407997"/>
            <a:chOff x="927993" y="3097282"/>
            <a:chExt cx="453970" cy="407997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97FF9346-E1DA-40F7-9C0A-08CD6EE3259B}"/>
                </a:ext>
              </a:extLst>
            </p:cNvPr>
            <p:cNvGrpSpPr/>
            <p:nvPr/>
          </p:nvGrpSpPr>
          <p:grpSpPr>
            <a:xfrm>
              <a:off x="961113" y="3159789"/>
              <a:ext cx="343751" cy="260709"/>
              <a:chOff x="946156" y="3055668"/>
              <a:chExt cx="343751" cy="260709"/>
            </a:xfrm>
          </p:grpSpPr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CF83E372-5B59-4719-83C4-E9A04D295C71}"/>
                  </a:ext>
                </a:extLst>
              </p:cNvPr>
              <p:cNvSpPr/>
              <p:nvPr/>
            </p:nvSpPr>
            <p:spPr>
              <a:xfrm>
                <a:off x="946156" y="3055668"/>
                <a:ext cx="343751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4D0568B5-1394-4CC3-957E-F09B8E3A6549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1814918B-3592-40BE-971B-F9617765A303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91F34576-C58C-4EE3-9A3E-1F210DA3CD1B}"/>
                </a:ext>
              </a:extLst>
            </p:cNvPr>
            <p:cNvSpPr txBox="1"/>
            <p:nvPr/>
          </p:nvSpPr>
          <p:spPr>
            <a:xfrm>
              <a:off x="927993" y="3097282"/>
              <a:ext cx="453970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PWM OUT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AAC7EB0F-14B3-43D1-BD70-99B879509B2A}"/>
                </a:ext>
              </a:extLst>
            </p:cNvPr>
            <p:cNvSpPr txBox="1"/>
            <p:nvPr/>
          </p:nvSpPr>
          <p:spPr>
            <a:xfrm rot="16200000">
              <a:off x="1015020" y="3217091"/>
              <a:ext cx="243977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S</a:t>
              </a:r>
            </a:p>
          </p:txBody>
        </p:sp>
      </p:grp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8B2FED2C-BFCC-4817-A0D2-07E2A5D1F3A2}"/>
              </a:ext>
            </a:extLst>
          </p:cNvPr>
          <p:cNvCxnSpPr>
            <a:cxnSpLocks/>
          </p:cNvCxnSpPr>
          <p:nvPr/>
        </p:nvCxnSpPr>
        <p:spPr>
          <a:xfrm flipH="1">
            <a:off x="1956180" y="5477801"/>
            <a:ext cx="1647944" cy="10696"/>
          </a:xfrm>
          <a:prstGeom prst="line">
            <a:avLst/>
          </a:pr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35537D52-6B89-42C3-B77B-E0482AE59F57}"/>
              </a:ext>
            </a:extLst>
          </p:cNvPr>
          <p:cNvGrpSpPr/>
          <p:nvPr/>
        </p:nvGrpSpPr>
        <p:grpSpPr>
          <a:xfrm>
            <a:off x="488515" y="5649693"/>
            <a:ext cx="453970" cy="407997"/>
            <a:chOff x="927993" y="3097282"/>
            <a:chExt cx="453970" cy="407997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A4DDA796-F11A-42C4-B324-D02115F36320}"/>
                </a:ext>
              </a:extLst>
            </p:cNvPr>
            <p:cNvGrpSpPr/>
            <p:nvPr/>
          </p:nvGrpSpPr>
          <p:grpSpPr>
            <a:xfrm>
              <a:off x="961113" y="3159789"/>
              <a:ext cx="343751" cy="260709"/>
              <a:chOff x="946156" y="3055668"/>
              <a:chExt cx="343751" cy="260709"/>
            </a:xfrm>
          </p:grpSpPr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F923462F-3239-4BD6-8F79-70F7327FC6DE}"/>
                  </a:ext>
                </a:extLst>
              </p:cNvPr>
              <p:cNvSpPr/>
              <p:nvPr/>
            </p:nvSpPr>
            <p:spPr>
              <a:xfrm>
                <a:off x="946156" y="3055668"/>
                <a:ext cx="343751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92356740-8B59-4C75-9D7B-2D550BB2E456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266ACB06-C172-4817-9791-2EB0472C3021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79947D45-FE9A-4087-B00D-89B82E33C671}"/>
                </a:ext>
              </a:extLst>
            </p:cNvPr>
            <p:cNvSpPr txBox="1"/>
            <p:nvPr/>
          </p:nvSpPr>
          <p:spPr>
            <a:xfrm>
              <a:off x="927993" y="3097282"/>
              <a:ext cx="453970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FOOT SW</a:t>
              </a: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DBE6094D-C565-44CC-8A8F-65E2AAD03015}"/>
                </a:ext>
              </a:extLst>
            </p:cNvPr>
            <p:cNvSpPr txBox="1"/>
            <p:nvPr/>
          </p:nvSpPr>
          <p:spPr>
            <a:xfrm rot="16200000">
              <a:off x="1015020" y="3217091"/>
              <a:ext cx="243977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S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+</a:t>
              </a:r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6A3937E1-E365-4FAB-822A-AA116825DC61}"/>
              </a:ext>
            </a:extLst>
          </p:cNvPr>
          <p:cNvGrpSpPr/>
          <p:nvPr/>
        </p:nvGrpSpPr>
        <p:grpSpPr>
          <a:xfrm>
            <a:off x="1255418" y="5196971"/>
            <a:ext cx="394659" cy="441435"/>
            <a:chOff x="1256361" y="5213008"/>
            <a:chExt cx="394659" cy="441435"/>
          </a:xfrm>
        </p:grpSpPr>
        <p:pic>
          <p:nvPicPr>
            <p:cNvPr id="298" name="Picture 2">
              <a:extLst>
                <a:ext uri="{FF2B5EF4-FFF2-40B4-BE49-F238E27FC236}">
                  <a16:creationId xmlns:a16="http://schemas.microsoft.com/office/drawing/2014/main" id="{6689EAFB-3292-4E56-9802-9825EB7D79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1" t="20118" r="60498" b="6440"/>
            <a:stretch/>
          </p:blipFill>
          <p:spPr bwMode="auto">
            <a:xfrm rot="16200000">
              <a:off x="1250678" y="5254102"/>
              <a:ext cx="441435" cy="359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E1F4A09C-3FD6-4362-A0C4-AC6879CA7E46}"/>
                </a:ext>
              </a:extLst>
            </p:cNvPr>
            <p:cNvSpPr txBox="1"/>
            <p:nvPr/>
          </p:nvSpPr>
          <p:spPr>
            <a:xfrm rot="16200000">
              <a:off x="1300540" y="5252556"/>
              <a:ext cx="244041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780" b="1" dirty="0">
                  <a:solidFill>
                    <a:srgbClr val="FF0000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X</a:t>
              </a:r>
            </a:p>
            <a:p>
              <a:pPr algn="r"/>
              <a:r>
                <a:rPr lang="en-AU" sz="780" b="1" dirty="0">
                  <a:solidFill>
                    <a:srgbClr val="FF0000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X</a:t>
              </a: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CE3C5E63-D833-4B0A-A6C6-A81E9EDF8100}"/>
              </a:ext>
            </a:extLst>
          </p:cNvPr>
          <p:cNvGrpSpPr/>
          <p:nvPr/>
        </p:nvGrpSpPr>
        <p:grpSpPr>
          <a:xfrm>
            <a:off x="633633" y="5612280"/>
            <a:ext cx="720187" cy="99920"/>
            <a:chOff x="2875535" y="3767331"/>
            <a:chExt cx="710038" cy="99920"/>
          </a:xfrm>
        </p:grpSpPr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DEE86B0-6731-46F9-9523-E501A5FF8001}"/>
                </a:ext>
              </a:extLst>
            </p:cNvPr>
            <p:cNvCxnSpPr>
              <a:cxnSpLocks/>
            </p:cNvCxnSpPr>
            <p:nvPr/>
          </p:nvCxnSpPr>
          <p:spPr>
            <a:xfrm>
              <a:off x="2875535" y="3778700"/>
              <a:ext cx="710038" cy="88551"/>
            </a:xfrm>
            <a:prstGeom prst="line">
              <a:avLst/>
            </a:prstGeom>
            <a:ln w="1905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C5DB0C07-0158-49CA-9E72-74A42F048415}"/>
                </a:ext>
              </a:extLst>
            </p:cNvPr>
            <p:cNvSpPr/>
            <p:nvPr/>
          </p:nvSpPr>
          <p:spPr>
            <a:xfrm rot="444019">
              <a:off x="3024047" y="3767331"/>
              <a:ext cx="388498" cy="97677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AU" sz="5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1K2</a:t>
              </a:r>
            </a:p>
          </p:txBody>
        </p:sp>
      </p:grp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C716B632-2BF7-453B-8A13-3E251C88A50A}"/>
              </a:ext>
            </a:extLst>
          </p:cNvPr>
          <p:cNvCxnSpPr>
            <a:cxnSpLocks/>
            <a:stCxn id="283" idx="1"/>
          </p:cNvCxnSpPr>
          <p:nvPr/>
        </p:nvCxnSpPr>
        <p:spPr>
          <a:xfrm flipV="1">
            <a:off x="761178" y="5356608"/>
            <a:ext cx="466669" cy="12718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A38056DA-B7E5-440F-8798-EA79BDE7BB4D}"/>
              </a:ext>
            </a:extLst>
          </p:cNvPr>
          <p:cNvGrpSpPr/>
          <p:nvPr/>
        </p:nvGrpSpPr>
        <p:grpSpPr>
          <a:xfrm>
            <a:off x="633633" y="5427211"/>
            <a:ext cx="478185" cy="97677"/>
            <a:chOff x="2875535" y="3720975"/>
            <a:chExt cx="707522" cy="97677"/>
          </a:xfrm>
        </p:grpSpPr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1CB8DCAA-FB2D-4A86-8A99-236074D14325}"/>
                </a:ext>
              </a:extLst>
            </p:cNvPr>
            <p:cNvCxnSpPr>
              <a:cxnSpLocks/>
            </p:cNvCxnSpPr>
            <p:nvPr/>
          </p:nvCxnSpPr>
          <p:spPr>
            <a:xfrm>
              <a:off x="2875535" y="3778700"/>
              <a:ext cx="707522" cy="0"/>
            </a:xfrm>
            <a:prstGeom prst="line">
              <a:avLst/>
            </a:prstGeom>
            <a:ln w="1905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5F2654E3-AF12-4F83-AD09-F50748EA12E4}"/>
                </a:ext>
              </a:extLst>
            </p:cNvPr>
            <p:cNvSpPr/>
            <p:nvPr/>
          </p:nvSpPr>
          <p:spPr>
            <a:xfrm>
              <a:off x="3000116" y="3720975"/>
              <a:ext cx="480924" cy="97677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AU" sz="5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10K</a:t>
              </a:r>
            </a:p>
          </p:txBody>
        </p:sp>
      </p:grp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4D3F37C-171A-4A68-BF6D-A3900B973039}"/>
              </a:ext>
            </a:extLst>
          </p:cNvPr>
          <p:cNvCxnSpPr>
            <a:cxnSpLocks/>
          </p:cNvCxnSpPr>
          <p:nvPr/>
        </p:nvCxnSpPr>
        <p:spPr>
          <a:xfrm>
            <a:off x="1472103" y="5483149"/>
            <a:ext cx="11512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85BA93B1-EDC3-42BD-84FA-347EB4B4D71E}"/>
              </a:ext>
            </a:extLst>
          </p:cNvPr>
          <p:cNvCxnSpPr>
            <a:cxnSpLocks/>
          </p:cNvCxnSpPr>
          <p:nvPr/>
        </p:nvCxnSpPr>
        <p:spPr>
          <a:xfrm>
            <a:off x="1590908" y="5483149"/>
            <a:ext cx="24021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65C31BA3-50C4-4FBF-A9FE-149140230546}"/>
              </a:ext>
            </a:extLst>
          </p:cNvPr>
          <p:cNvCxnSpPr>
            <a:cxnSpLocks/>
          </p:cNvCxnSpPr>
          <p:nvPr/>
        </p:nvCxnSpPr>
        <p:spPr>
          <a:xfrm flipH="1">
            <a:off x="1469599" y="5117121"/>
            <a:ext cx="1665555" cy="3851"/>
          </a:xfrm>
          <a:prstGeom prst="line">
            <a:avLst/>
          </a:pr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9" name="Rectangle: Rounded Corners 1078">
            <a:extLst>
              <a:ext uri="{FF2B5EF4-FFF2-40B4-BE49-F238E27FC236}">
                <a16:creationId xmlns:a16="http://schemas.microsoft.com/office/drawing/2014/main" id="{19734AE5-F270-40AF-B770-563C566D3661}"/>
              </a:ext>
            </a:extLst>
          </p:cNvPr>
          <p:cNvSpPr/>
          <p:nvPr/>
        </p:nvSpPr>
        <p:spPr>
          <a:xfrm>
            <a:off x="1652124" y="4578226"/>
            <a:ext cx="231459" cy="36619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AU" sz="700" b="1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PRW IN</a:t>
            </a:r>
          </a:p>
        </p:txBody>
      </p: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369F58A9-68EC-4DB9-86F2-E6E0EA2DCF57}"/>
              </a:ext>
            </a:extLst>
          </p:cNvPr>
          <p:cNvCxnSpPr>
            <a:cxnSpLocks/>
          </p:cNvCxnSpPr>
          <p:nvPr/>
        </p:nvCxnSpPr>
        <p:spPr>
          <a:xfrm flipV="1">
            <a:off x="1829551" y="5598461"/>
            <a:ext cx="610709" cy="442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7" name="Group 1086">
            <a:extLst>
              <a:ext uri="{FF2B5EF4-FFF2-40B4-BE49-F238E27FC236}">
                <a16:creationId xmlns:a16="http://schemas.microsoft.com/office/drawing/2014/main" id="{CBB82181-DAE7-4AD9-9CA9-5D3539946FE9}"/>
              </a:ext>
            </a:extLst>
          </p:cNvPr>
          <p:cNvGrpSpPr/>
          <p:nvPr/>
        </p:nvGrpSpPr>
        <p:grpSpPr>
          <a:xfrm>
            <a:off x="1701626" y="5315976"/>
            <a:ext cx="606050" cy="108952"/>
            <a:chOff x="1701626" y="5315976"/>
            <a:chExt cx="606050" cy="108952"/>
          </a:xfrm>
        </p:grpSpPr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561EFBE-A2E9-4915-9C7A-02206556EF7F}"/>
                </a:ext>
              </a:extLst>
            </p:cNvPr>
            <p:cNvCxnSpPr>
              <a:cxnSpLocks/>
            </p:cNvCxnSpPr>
            <p:nvPr/>
          </p:nvCxnSpPr>
          <p:spPr>
            <a:xfrm>
              <a:off x="1701626" y="5369326"/>
              <a:ext cx="606050" cy="0"/>
            </a:xfrm>
            <a:prstGeom prst="line">
              <a:avLst/>
            </a:prstGeom>
            <a:ln w="19050">
              <a:solidFill>
                <a:srgbClr val="C0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5" name="Isosceles Triangle 1084">
              <a:extLst>
                <a:ext uri="{FF2B5EF4-FFF2-40B4-BE49-F238E27FC236}">
                  <a16:creationId xmlns:a16="http://schemas.microsoft.com/office/drawing/2014/main" id="{69900714-69D1-458F-A71B-88457C769CED}"/>
                </a:ext>
              </a:extLst>
            </p:cNvPr>
            <p:cNvSpPr/>
            <p:nvPr/>
          </p:nvSpPr>
          <p:spPr>
            <a:xfrm rot="5400000">
              <a:off x="1908104" y="5331015"/>
              <a:ext cx="105175" cy="82651"/>
            </a:xfrm>
            <a:prstGeom prst="triangle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514F2A1C-5302-4D0A-A286-7FE8E0EAEA18}"/>
                </a:ext>
              </a:extLst>
            </p:cNvPr>
            <p:cNvSpPr/>
            <p:nvPr/>
          </p:nvSpPr>
          <p:spPr>
            <a:xfrm>
              <a:off x="1976881" y="5315976"/>
              <a:ext cx="45719" cy="10894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62" name="TextBox 361">
            <a:extLst>
              <a:ext uri="{FF2B5EF4-FFF2-40B4-BE49-F238E27FC236}">
                <a16:creationId xmlns:a16="http://schemas.microsoft.com/office/drawing/2014/main" id="{EACD5B7A-07BB-4E1D-9A76-5D68D41E5F27}"/>
              </a:ext>
            </a:extLst>
          </p:cNvPr>
          <p:cNvSpPr txBox="1"/>
          <p:nvPr/>
        </p:nvSpPr>
        <p:spPr>
          <a:xfrm>
            <a:off x="640915" y="6168925"/>
            <a:ext cx="1423112" cy="1002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500" b="1" dirty="0">
                <a:latin typeface="Roboto Mono" panose="00000009000000000000" pitchFamily="49" charset="0"/>
                <a:ea typeface="Roboto Mono" panose="00000009000000000000" pitchFamily="49" charset="0"/>
              </a:rPr>
              <a:t>NOTE: I don’t think the Arduino can power everything through it’s RAW pin so plug in an external 5V instead and put a diode in line with supply to the Arduino so that it doesn’t feed back power to everything else and blow its fuse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199BA9FF-C625-4C37-B4F6-8BF000B33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043" y="5587309"/>
            <a:ext cx="2105319" cy="1000265"/>
          </a:xfrm>
          <a:prstGeom prst="rect">
            <a:avLst/>
          </a:prstGeom>
        </p:spPr>
      </p:pic>
      <p:sp>
        <p:nvSpPr>
          <p:cNvPr id="368" name="TextBox 367">
            <a:extLst>
              <a:ext uri="{FF2B5EF4-FFF2-40B4-BE49-F238E27FC236}">
                <a16:creationId xmlns:a16="http://schemas.microsoft.com/office/drawing/2014/main" id="{35E63574-B178-436F-B028-85560825E4B8}"/>
              </a:ext>
            </a:extLst>
          </p:cNvPr>
          <p:cNvSpPr txBox="1"/>
          <p:nvPr/>
        </p:nvSpPr>
        <p:spPr>
          <a:xfrm rot="16200000">
            <a:off x="2307860" y="4186329"/>
            <a:ext cx="243977" cy="212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68C053-F6DA-42EA-80DF-71490DE81563}"/>
              </a:ext>
            </a:extLst>
          </p:cNvPr>
          <p:cNvCxnSpPr>
            <a:cxnSpLocks/>
          </p:cNvCxnSpPr>
          <p:nvPr/>
        </p:nvCxnSpPr>
        <p:spPr>
          <a:xfrm>
            <a:off x="2433200" y="4414501"/>
            <a:ext cx="12163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914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1148</TotalTime>
  <Words>276</Words>
  <Application>Microsoft Office PowerPoint</Application>
  <PresentationFormat>Custom</PresentationFormat>
  <Paragraphs>195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Roboto Mono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Eames</dc:creator>
  <cp:lastModifiedBy>Samuel Eames</cp:lastModifiedBy>
  <cp:revision>3</cp:revision>
  <dcterms:created xsi:type="dcterms:W3CDTF">2021-04-09T12:03:16Z</dcterms:created>
  <dcterms:modified xsi:type="dcterms:W3CDTF">2021-04-11T03:41:11Z</dcterms:modified>
</cp:coreProperties>
</file>